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4304" r:id="rId2"/>
    <p:sldId id="4297" r:id="rId3"/>
    <p:sldId id="4298" r:id="rId4"/>
    <p:sldId id="4299" r:id="rId5"/>
    <p:sldId id="4300" r:id="rId6"/>
    <p:sldId id="430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C5B3C5-6FB1-4D05-BAB7-323737949D83}"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365D9A-D600-4602-9A61-A3E0D0A6DF77}" type="slidenum">
              <a:rPr lang="en-US" smtClean="0"/>
              <a:t>‹#›</a:t>
            </a:fld>
            <a:endParaRPr lang="en-US"/>
          </a:p>
        </p:txBody>
      </p:sp>
    </p:spTree>
    <p:extLst>
      <p:ext uri="{BB962C8B-B14F-4D97-AF65-F5344CB8AC3E}">
        <p14:creationId xmlns:p14="http://schemas.microsoft.com/office/powerpoint/2010/main" val="772595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4CF020-0462-2D47-950F-817C4E9C0EDD}" type="slidenum">
              <a:rPr lang="en-US" smtClean="0"/>
              <a:pPr/>
              <a:t>1</a:t>
            </a:fld>
            <a:endParaRPr lang="en-US" dirty="0"/>
          </a:p>
        </p:txBody>
      </p:sp>
    </p:spTree>
    <p:extLst>
      <p:ext uri="{BB962C8B-B14F-4D97-AF65-F5344CB8AC3E}">
        <p14:creationId xmlns:p14="http://schemas.microsoft.com/office/powerpoint/2010/main" val="281965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4CF020-0462-2D47-950F-817C4E9C0EDD}" type="slidenum">
              <a:rPr lang="en-US" smtClean="0"/>
              <a:pPr/>
              <a:t>2</a:t>
            </a:fld>
            <a:endParaRPr lang="en-US" dirty="0"/>
          </a:p>
        </p:txBody>
      </p:sp>
    </p:spTree>
    <p:extLst>
      <p:ext uri="{BB962C8B-B14F-4D97-AF65-F5344CB8AC3E}">
        <p14:creationId xmlns:p14="http://schemas.microsoft.com/office/powerpoint/2010/main" val="3120956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4CF020-0462-2D47-950F-817C4E9C0EDD}" type="slidenum">
              <a:rPr lang="en-US" smtClean="0"/>
              <a:pPr/>
              <a:t>3</a:t>
            </a:fld>
            <a:endParaRPr lang="en-US" dirty="0"/>
          </a:p>
        </p:txBody>
      </p:sp>
    </p:spTree>
    <p:extLst>
      <p:ext uri="{BB962C8B-B14F-4D97-AF65-F5344CB8AC3E}">
        <p14:creationId xmlns:p14="http://schemas.microsoft.com/office/powerpoint/2010/main" val="1837147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4CF020-0462-2D47-950F-817C4E9C0EDD}" type="slidenum">
              <a:rPr lang="en-US" smtClean="0"/>
              <a:pPr/>
              <a:t>4</a:t>
            </a:fld>
            <a:endParaRPr lang="en-US" dirty="0"/>
          </a:p>
        </p:txBody>
      </p:sp>
    </p:spTree>
    <p:extLst>
      <p:ext uri="{BB962C8B-B14F-4D97-AF65-F5344CB8AC3E}">
        <p14:creationId xmlns:p14="http://schemas.microsoft.com/office/powerpoint/2010/main" val="2448679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4CF020-0462-2D47-950F-817C4E9C0EDD}" type="slidenum">
              <a:rPr lang="en-US" smtClean="0"/>
              <a:pPr/>
              <a:t>5</a:t>
            </a:fld>
            <a:endParaRPr lang="en-US" dirty="0"/>
          </a:p>
        </p:txBody>
      </p:sp>
    </p:spTree>
    <p:extLst>
      <p:ext uri="{BB962C8B-B14F-4D97-AF65-F5344CB8AC3E}">
        <p14:creationId xmlns:p14="http://schemas.microsoft.com/office/powerpoint/2010/main" val="483746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4CF020-0462-2D47-950F-817C4E9C0EDD}" type="slidenum">
              <a:rPr lang="en-US" smtClean="0"/>
              <a:pPr/>
              <a:t>6</a:t>
            </a:fld>
            <a:endParaRPr lang="en-US" dirty="0"/>
          </a:p>
        </p:txBody>
      </p:sp>
    </p:spTree>
    <p:extLst>
      <p:ext uri="{BB962C8B-B14F-4D97-AF65-F5344CB8AC3E}">
        <p14:creationId xmlns:p14="http://schemas.microsoft.com/office/powerpoint/2010/main" val="1684492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36426-EE36-4C6A-981E-572C279F14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15B3CB-3D13-48D9-BB9D-AC5E725642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804639-EC85-4DB9-9198-BD968D06F331}"/>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5" name="Footer Placeholder 4">
            <a:extLst>
              <a:ext uri="{FF2B5EF4-FFF2-40B4-BE49-F238E27FC236}">
                <a16:creationId xmlns:a16="http://schemas.microsoft.com/office/drawing/2014/main" id="{80D79195-8D6A-4236-AEA2-185834A553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3D2702-D3C3-47CC-8CD9-4B9A3A1BAA77}"/>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3984930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92CE4-566C-4885-8220-79DDBFB7F3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1F3713-E7A7-44F6-9F13-33A43007E3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55D105-1E8F-4A97-B0FB-553C211FDF31}"/>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5" name="Footer Placeholder 4">
            <a:extLst>
              <a:ext uri="{FF2B5EF4-FFF2-40B4-BE49-F238E27FC236}">
                <a16:creationId xmlns:a16="http://schemas.microsoft.com/office/drawing/2014/main" id="{4E44AD55-D36C-431F-9E45-56B58ADB99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38440-C2DD-47DE-8354-C631C4BA696F}"/>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43940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9AE30E-0E18-46EC-9D13-660075BBBD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9A1528-2057-42CC-AA7A-44C9030C40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891B65-C703-4593-AF94-942AC9954692}"/>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5" name="Footer Placeholder 4">
            <a:extLst>
              <a:ext uri="{FF2B5EF4-FFF2-40B4-BE49-F238E27FC236}">
                <a16:creationId xmlns:a16="http://schemas.microsoft.com/office/drawing/2014/main" id="{64045CD3-ADCC-425C-8E5B-C3D1DFA56F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A955E3-2048-4B11-A7D5-C5E974B9EFAB}"/>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466682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One–column bulleted list">
    <p:bg>
      <p:bgPr>
        <a:solidFill>
          <a:schemeClr val="bg1"/>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836E3912-95D0-354A-83BD-57B08A257365}"/>
              </a:ext>
            </a:extLst>
          </p:cNvPr>
          <p:cNvSpPr>
            <a:spLocks noGrp="1"/>
          </p:cNvSpPr>
          <p:nvPr>
            <p:ph type="body" sz="quarter" idx="14" hasCustomPrompt="1"/>
          </p:nvPr>
        </p:nvSpPr>
        <p:spPr>
          <a:xfrm>
            <a:off x="457200" y="469392"/>
            <a:ext cx="11277600" cy="445008"/>
          </a:xfrm>
          <a:prstGeom prst="rect">
            <a:avLst/>
          </a:prstGeom>
        </p:spPr>
        <p:txBody>
          <a:bodyPr/>
          <a:lstStyle>
            <a:lvl1pPr marL="0" indent="0" algn="ctr">
              <a:buNone/>
              <a:defRPr kumimoji="0" lang="en-US" sz="2800" b="0" i="0" u="none" strike="noStrike" kern="1200" cap="none" spc="0" normalizeH="0" baseline="0">
                <a:ln>
                  <a:noFill/>
                </a:ln>
                <a:solidFill>
                  <a:schemeClr val="accent1"/>
                </a:solidFill>
                <a:effectLst/>
                <a:uLnTx/>
                <a:uFillTx/>
                <a:latin typeface="Trebuchet MS" panose="020B0603020202020204"/>
                <a:ea typeface="+mj-ea"/>
                <a:cs typeface="Arial" panose="020B0604020202020204" pitchFamily="34" charset="0"/>
              </a:defRPr>
            </a:lvl1pPr>
          </a:lstStyle>
          <a:p>
            <a:pPr marL="457200" marR="0" lvl="0" indent="-457200" algn="ctr" defTabSz="914400" rtl="0" eaLnBrk="1" fontAlgn="auto" latinLnBrk="0" hangingPunct="1">
              <a:lnSpc>
                <a:spcPct val="90000"/>
              </a:lnSpc>
              <a:spcBef>
                <a:spcPct val="0"/>
              </a:spcBef>
              <a:spcAft>
                <a:spcPts val="0"/>
              </a:spcAft>
              <a:buClrTx/>
              <a:buSzTx/>
              <a:tabLst/>
              <a:defRPr/>
            </a:pPr>
            <a:r>
              <a:rPr lang="en-US" dirty="0"/>
              <a:t>Headline Text</a:t>
            </a:r>
          </a:p>
        </p:txBody>
      </p:sp>
      <p:sp>
        <p:nvSpPr>
          <p:cNvPr id="22" name="TextBox 21">
            <a:extLst>
              <a:ext uri="{FF2B5EF4-FFF2-40B4-BE49-F238E27FC236}">
                <a16:creationId xmlns:a16="http://schemas.microsoft.com/office/drawing/2014/main" id="{C6D847AF-BD59-D044-8C4E-33A497104519}"/>
              </a:ext>
            </a:extLst>
          </p:cNvPr>
          <p:cNvSpPr txBox="1"/>
          <p:nvPr userDrawn="1"/>
        </p:nvSpPr>
        <p:spPr>
          <a:xfrm>
            <a:off x="6442051" y="243253"/>
            <a:ext cx="0" cy="0"/>
          </a:xfrm>
          <a:prstGeom prst="rect">
            <a:avLst/>
          </a:prstGeom>
          <a:noFill/>
        </p:spPr>
        <p:txBody>
          <a:bodyPr wrap="none" lIns="0" tIns="0" rIns="0" bIns="0" rtlCol="0">
            <a:noAutofit/>
          </a:bodyPr>
          <a:lstStyle/>
          <a:p>
            <a:pPr marL="171450" indent="-171450">
              <a:lnSpc>
                <a:spcPct val="100000"/>
              </a:lnSpc>
              <a:spcBef>
                <a:spcPts val="1200"/>
              </a:spcBef>
              <a:buClr>
                <a:schemeClr val="tx1"/>
              </a:buClr>
              <a:buSzPct val="100000"/>
              <a:buFont typeface="Graphik Regular"/>
              <a:buChar char="•"/>
            </a:pPr>
            <a:endParaRPr lang="en-US" sz="1200">
              <a:solidFill>
                <a:schemeClr val="tx1"/>
              </a:solidFill>
            </a:endParaRPr>
          </a:p>
        </p:txBody>
      </p:sp>
      <p:sp>
        <p:nvSpPr>
          <p:cNvPr id="25" name="Text Placeholder 4">
            <a:extLst>
              <a:ext uri="{FF2B5EF4-FFF2-40B4-BE49-F238E27FC236}">
                <a16:creationId xmlns:a16="http://schemas.microsoft.com/office/drawing/2014/main" id="{F4C5D17E-D141-2548-AF1A-619A8EAC2E4C}"/>
              </a:ext>
            </a:extLst>
          </p:cNvPr>
          <p:cNvSpPr>
            <a:spLocks noGrp="1"/>
          </p:cNvSpPr>
          <p:nvPr>
            <p:ph type="body" sz="quarter" idx="12"/>
          </p:nvPr>
        </p:nvSpPr>
        <p:spPr>
          <a:xfrm>
            <a:off x="3429000" y="1600200"/>
            <a:ext cx="5327650" cy="3468807"/>
          </a:xfrm>
          <a:prstGeom prst="rect">
            <a:avLst/>
          </a:prstGeo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lang="en-US" sz="2000" b="0" kern="1200">
                <a:solidFill>
                  <a:schemeClr val="tx1"/>
                </a:solidFill>
                <a:latin typeface="+mn-lt"/>
                <a:ea typeface="+mn-ea"/>
                <a:cs typeface="Trebuchet MS" panose="020B0603020202020204" pitchFamily="34" charset="0"/>
              </a:defRPr>
            </a:lvl1pPr>
            <a:lvl2pPr marL="692150" indent="-352425">
              <a:buFont typeface="Arial" panose="020B0604020202020204" pitchFamily="34" charset="0"/>
              <a:buChar char="•"/>
              <a:defRPr sz="2000"/>
            </a:lvl2pPr>
            <a:lvl3pPr marL="628650" indent="-171450">
              <a:buFont typeface="Arial" panose="020B0604020202020204" pitchFamily="34" charset="0"/>
              <a:buChar char="•"/>
              <a:defRPr sz="2000"/>
            </a:lvl3pPr>
            <a:lvl4pPr marL="685800" indent="0">
              <a:buNone/>
              <a:defRPr/>
            </a:lvl4pPr>
            <a:lvl5pPr marL="1028700" indent="0">
              <a:buNone/>
              <a:defRPr/>
            </a:lvl5pPr>
          </a:lstStyle>
          <a:p>
            <a:pPr lvl="0"/>
            <a:endParaRPr lang="en-US" dirty="0"/>
          </a:p>
        </p:txBody>
      </p:sp>
      <p:sp>
        <p:nvSpPr>
          <p:cNvPr id="6" name="Text Placeholder 1">
            <a:extLst>
              <a:ext uri="{FF2B5EF4-FFF2-40B4-BE49-F238E27FC236}">
                <a16:creationId xmlns:a16="http://schemas.microsoft.com/office/drawing/2014/main" id="{AC84F113-1D73-4CB4-B988-6A439D099C95}"/>
              </a:ext>
            </a:extLst>
          </p:cNvPr>
          <p:cNvSpPr>
            <a:spLocks noGrp="1"/>
          </p:cNvSpPr>
          <p:nvPr>
            <p:ph type="body" sz="quarter" idx="22" hasCustomPrompt="1"/>
          </p:nvPr>
        </p:nvSpPr>
        <p:spPr>
          <a:xfrm>
            <a:off x="1295399" y="212635"/>
            <a:ext cx="9601202" cy="276225"/>
          </a:xfrm>
          <a:prstGeom prst="rect">
            <a:avLst/>
          </a:prstGeom>
        </p:spPr>
        <p:txBody>
          <a:bodyPr/>
          <a:lstStyle>
            <a:lvl1pPr marL="0" indent="0" algn="ctr">
              <a:buNone/>
              <a:defRPr cap="all" spc="300" baseline="0">
                <a:solidFill>
                  <a:srgbClr val="3C3F41"/>
                </a:solidFill>
              </a:defRPr>
            </a:lvl1pPr>
          </a:lstStyle>
          <a:p>
            <a:r>
              <a:rPr lang="en-US" dirty="0"/>
              <a:t>OPTIONAL SUBHEAD</a:t>
            </a:r>
          </a:p>
        </p:txBody>
      </p:sp>
      <p:sp>
        <p:nvSpPr>
          <p:cNvPr id="11" name="Slide Number Placeholder 1">
            <a:extLst>
              <a:ext uri="{FF2B5EF4-FFF2-40B4-BE49-F238E27FC236}">
                <a16:creationId xmlns:a16="http://schemas.microsoft.com/office/drawing/2014/main" id="{E731209A-977F-45E4-8269-AC20C5409E65}"/>
              </a:ext>
            </a:extLst>
          </p:cNvPr>
          <p:cNvSpPr>
            <a:spLocks noGrp="1"/>
          </p:cNvSpPr>
          <p:nvPr>
            <p:ph type="sldNum" sz="quarter" idx="4"/>
          </p:nvPr>
        </p:nvSpPr>
        <p:spPr>
          <a:xfrm>
            <a:off x="228600" y="6356349"/>
            <a:ext cx="457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F9DC49-0254-4B70-B36F-E22A7B1585FA}" type="slidenum">
              <a:rPr lang="en-US" smtClean="0"/>
              <a:t>‹#›</a:t>
            </a:fld>
            <a:endParaRPr lang="en-US"/>
          </a:p>
        </p:txBody>
      </p:sp>
      <p:grpSp>
        <p:nvGrpSpPr>
          <p:cNvPr id="12" name="Group 11">
            <a:extLst>
              <a:ext uri="{FF2B5EF4-FFF2-40B4-BE49-F238E27FC236}">
                <a16:creationId xmlns:a16="http://schemas.microsoft.com/office/drawing/2014/main" id="{D017044B-8E1F-449C-B9BE-D1F01BBEEA5E}"/>
              </a:ext>
            </a:extLst>
          </p:cNvPr>
          <p:cNvGrpSpPr>
            <a:grpSpLocks noChangeAspect="1"/>
          </p:cNvGrpSpPr>
          <p:nvPr userDrawn="1"/>
        </p:nvGrpSpPr>
        <p:grpSpPr bwMode="auto">
          <a:xfrm>
            <a:off x="11523227" y="6169794"/>
            <a:ext cx="468957" cy="411981"/>
            <a:chOff x="7171" y="3741"/>
            <a:chExt cx="214" cy="188"/>
          </a:xfrm>
          <a:effectLst/>
        </p:grpSpPr>
        <p:sp>
          <p:nvSpPr>
            <p:cNvPr id="13" name="Freeform 6">
              <a:extLst>
                <a:ext uri="{FF2B5EF4-FFF2-40B4-BE49-F238E27FC236}">
                  <a16:creationId xmlns:a16="http://schemas.microsoft.com/office/drawing/2014/main" id="{6D09BFD0-26F8-447F-8EB9-132D9957B4BF}"/>
                </a:ext>
              </a:extLst>
            </p:cNvPr>
            <p:cNvSpPr>
              <a:spLocks/>
            </p:cNvSpPr>
            <p:nvPr userDrawn="1"/>
          </p:nvSpPr>
          <p:spPr bwMode="auto">
            <a:xfrm>
              <a:off x="7171" y="3741"/>
              <a:ext cx="214" cy="73"/>
            </a:xfrm>
            <a:custGeom>
              <a:avLst/>
              <a:gdLst>
                <a:gd name="T0" fmla="*/ 4 w 816"/>
                <a:gd name="T1" fmla="*/ 270 h 279"/>
                <a:gd name="T2" fmla="*/ 4 w 816"/>
                <a:gd name="T3" fmla="*/ 270 h 279"/>
                <a:gd name="T4" fmla="*/ 3 w 816"/>
                <a:gd name="T5" fmla="*/ 270 h 279"/>
                <a:gd name="T6" fmla="*/ 0 w 816"/>
                <a:gd name="T7" fmla="*/ 268 h 279"/>
                <a:gd name="T8" fmla="*/ 0 w 816"/>
                <a:gd name="T9" fmla="*/ 266 h 279"/>
                <a:gd name="T10" fmla="*/ 1 w 816"/>
                <a:gd name="T11" fmla="*/ 266 h 279"/>
                <a:gd name="T12" fmla="*/ 408 w 816"/>
                <a:gd name="T13" fmla="*/ 0 h 279"/>
                <a:gd name="T14" fmla="*/ 816 w 816"/>
                <a:gd name="T15" fmla="*/ 266 h 279"/>
                <a:gd name="T16" fmla="*/ 816 w 816"/>
                <a:gd name="T17" fmla="*/ 267 h 279"/>
                <a:gd name="T18" fmla="*/ 816 w 816"/>
                <a:gd name="T19" fmla="*/ 268 h 279"/>
                <a:gd name="T20" fmla="*/ 814 w 816"/>
                <a:gd name="T21" fmla="*/ 270 h 279"/>
                <a:gd name="T22" fmla="*/ 812 w 816"/>
                <a:gd name="T23" fmla="*/ 270 h 279"/>
                <a:gd name="T24" fmla="*/ 812 w 816"/>
                <a:gd name="T25" fmla="*/ 270 h 279"/>
                <a:gd name="T26" fmla="*/ 688 w 816"/>
                <a:gd name="T27" fmla="*/ 240 h 279"/>
                <a:gd name="T28" fmla="*/ 550 w 816"/>
                <a:gd name="T29" fmla="*/ 279 h 279"/>
                <a:gd name="T30" fmla="*/ 549 w 816"/>
                <a:gd name="T31" fmla="*/ 279 h 279"/>
                <a:gd name="T32" fmla="*/ 548 w 816"/>
                <a:gd name="T33" fmla="*/ 279 h 279"/>
                <a:gd name="T34" fmla="*/ 546 w 816"/>
                <a:gd name="T35" fmla="*/ 279 h 279"/>
                <a:gd name="T36" fmla="*/ 546 w 816"/>
                <a:gd name="T37" fmla="*/ 279 h 279"/>
                <a:gd name="T38" fmla="*/ 408 w 816"/>
                <a:gd name="T39" fmla="*/ 240 h 279"/>
                <a:gd name="T40" fmla="*/ 270 w 816"/>
                <a:gd name="T41" fmla="*/ 279 h 279"/>
                <a:gd name="T42" fmla="*/ 270 w 816"/>
                <a:gd name="T43" fmla="*/ 279 h 279"/>
                <a:gd name="T44" fmla="*/ 268 w 816"/>
                <a:gd name="T45" fmla="*/ 279 h 279"/>
                <a:gd name="T46" fmla="*/ 267 w 816"/>
                <a:gd name="T47" fmla="*/ 279 h 279"/>
                <a:gd name="T48" fmla="*/ 267 w 816"/>
                <a:gd name="T49" fmla="*/ 279 h 279"/>
                <a:gd name="T50" fmla="*/ 128 w 816"/>
                <a:gd name="T51" fmla="*/ 240 h 279"/>
                <a:gd name="T52" fmla="*/ 4 w 816"/>
                <a:gd name="T53" fmla="*/ 269 h 279"/>
                <a:gd name="T54" fmla="*/ 4 w 816"/>
                <a:gd name="T55" fmla="*/ 270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16" h="279">
                  <a:moveTo>
                    <a:pt x="4" y="270"/>
                  </a:moveTo>
                  <a:lnTo>
                    <a:pt x="4" y="270"/>
                  </a:lnTo>
                  <a:cubicBezTo>
                    <a:pt x="4" y="270"/>
                    <a:pt x="3" y="270"/>
                    <a:pt x="3" y="270"/>
                  </a:cubicBezTo>
                  <a:cubicBezTo>
                    <a:pt x="1" y="270"/>
                    <a:pt x="0" y="269"/>
                    <a:pt x="0" y="268"/>
                  </a:cubicBezTo>
                  <a:cubicBezTo>
                    <a:pt x="0" y="267"/>
                    <a:pt x="0" y="267"/>
                    <a:pt x="0" y="266"/>
                  </a:cubicBezTo>
                  <a:lnTo>
                    <a:pt x="1" y="266"/>
                  </a:lnTo>
                  <a:cubicBezTo>
                    <a:pt x="69" y="109"/>
                    <a:pt x="226" y="0"/>
                    <a:pt x="408" y="0"/>
                  </a:cubicBezTo>
                  <a:cubicBezTo>
                    <a:pt x="590" y="0"/>
                    <a:pt x="747" y="110"/>
                    <a:pt x="816" y="266"/>
                  </a:cubicBezTo>
                  <a:lnTo>
                    <a:pt x="816" y="267"/>
                  </a:lnTo>
                  <a:cubicBezTo>
                    <a:pt x="816" y="267"/>
                    <a:pt x="816" y="267"/>
                    <a:pt x="816" y="268"/>
                  </a:cubicBezTo>
                  <a:cubicBezTo>
                    <a:pt x="816" y="269"/>
                    <a:pt x="815" y="270"/>
                    <a:pt x="814" y="270"/>
                  </a:cubicBezTo>
                  <a:cubicBezTo>
                    <a:pt x="813" y="270"/>
                    <a:pt x="813" y="270"/>
                    <a:pt x="812" y="270"/>
                  </a:cubicBezTo>
                  <a:lnTo>
                    <a:pt x="812" y="270"/>
                  </a:lnTo>
                  <a:cubicBezTo>
                    <a:pt x="781" y="251"/>
                    <a:pt x="736" y="240"/>
                    <a:pt x="688" y="240"/>
                  </a:cubicBezTo>
                  <a:cubicBezTo>
                    <a:pt x="631" y="240"/>
                    <a:pt x="581" y="255"/>
                    <a:pt x="550" y="279"/>
                  </a:cubicBezTo>
                  <a:lnTo>
                    <a:pt x="549" y="279"/>
                  </a:lnTo>
                  <a:cubicBezTo>
                    <a:pt x="549" y="279"/>
                    <a:pt x="549" y="279"/>
                    <a:pt x="548" y="279"/>
                  </a:cubicBezTo>
                  <a:cubicBezTo>
                    <a:pt x="547" y="279"/>
                    <a:pt x="547" y="279"/>
                    <a:pt x="546" y="279"/>
                  </a:cubicBezTo>
                  <a:lnTo>
                    <a:pt x="546" y="279"/>
                  </a:lnTo>
                  <a:cubicBezTo>
                    <a:pt x="514" y="255"/>
                    <a:pt x="464" y="240"/>
                    <a:pt x="408" y="240"/>
                  </a:cubicBezTo>
                  <a:cubicBezTo>
                    <a:pt x="352" y="240"/>
                    <a:pt x="302" y="255"/>
                    <a:pt x="270" y="279"/>
                  </a:cubicBezTo>
                  <a:lnTo>
                    <a:pt x="270" y="279"/>
                  </a:lnTo>
                  <a:cubicBezTo>
                    <a:pt x="269" y="279"/>
                    <a:pt x="269" y="279"/>
                    <a:pt x="268" y="279"/>
                  </a:cubicBezTo>
                  <a:cubicBezTo>
                    <a:pt x="268" y="279"/>
                    <a:pt x="267" y="279"/>
                    <a:pt x="267" y="279"/>
                  </a:cubicBezTo>
                  <a:lnTo>
                    <a:pt x="267" y="279"/>
                  </a:lnTo>
                  <a:cubicBezTo>
                    <a:pt x="235" y="255"/>
                    <a:pt x="185" y="240"/>
                    <a:pt x="128" y="240"/>
                  </a:cubicBezTo>
                  <a:cubicBezTo>
                    <a:pt x="80" y="240"/>
                    <a:pt x="36" y="251"/>
                    <a:pt x="4" y="269"/>
                  </a:cubicBezTo>
                  <a:lnTo>
                    <a:pt x="4" y="270"/>
                  </a:lnTo>
                  <a:close/>
                </a:path>
              </a:pathLst>
            </a:custGeom>
            <a:solidFill>
              <a:srgbClr val="E0171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8238702D-0094-47AA-90AB-CE2C1A14EB75}"/>
                </a:ext>
              </a:extLst>
            </p:cNvPr>
            <p:cNvSpPr>
              <a:spLocks/>
            </p:cNvSpPr>
            <p:nvPr userDrawn="1"/>
          </p:nvSpPr>
          <p:spPr bwMode="auto">
            <a:xfrm>
              <a:off x="7242" y="3811"/>
              <a:ext cx="42" cy="118"/>
            </a:xfrm>
            <a:custGeom>
              <a:avLst/>
              <a:gdLst>
                <a:gd name="T0" fmla="*/ 161 w 161"/>
                <a:gd name="T1" fmla="*/ 4 h 449"/>
                <a:gd name="T2" fmla="*/ 161 w 161"/>
                <a:gd name="T3" fmla="*/ 4 h 449"/>
                <a:gd name="T4" fmla="*/ 161 w 161"/>
                <a:gd name="T5" fmla="*/ 4 h 449"/>
                <a:gd name="T6" fmla="*/ 159 w 161"/>
                <a:gd name="T7" fmla="*/ 2 h 449"/>
                <a:gd name="T8" fmla="*/ 159 w 161"/>
                <a:gd name="T9" fmla="*/ 1 h 449"/>
                <a:gd name="T10" fmla="*/ 137 w 161"/>
                <a:gd name="T11" fmla="*/ 0 h 449"/>
                <a:gd name="T12" fmla="*/ 119 w 161"/>
                <a:gd name="T13" fmla="*/ 1 h 449"/>
                <a:gd name="T14" fmla="*/ 119 w 161"/>
                <a:gd name="T15" fmla="*/ 1 h 449"/>
                <a:gd name="T16" fmla="*/ 117 w 161"/>
                <a:gd name="T17" fmla="*/ 3 h 449"/>
                <a:gd name="T18" fmla="*/ 117 w 161"/>
                <a:gd name="T19" fmla="*/ 3 h 449"/>
                <a:gd name="T20" fmla="*/ 117 w 161"/>
                <a:gd name="T21" fmla="*/ 367 h 449"/>
                <a:gd name="T22" fmla="*/ 79 w 161"/>
                <a:gd name="T23" fmla="*/ 404 h 449"/>
                <a:gd name="T24" fmla="*/ 44 w 161"/>
                <a:gd name="T25" fmla="*/ 379 h 449"/>
                <a:gd name="T26" fmla="*/ 44 w 161"/>
                <a:gd name="T27" fmla="*/ 379 h 449"/>
                <a:gd name="T28" fmla="*/ 23 w 161"/>
                <a:gd name="T29" fmla="*/ 364 h 449"/>
                <a:gd name="T30" fmla="*/ 0 w 161"/>
                <a:gd name="T31" fmla="*/ 386 h 449"/>
                <a:gd name="T32" fmla="*/ 1 w 161"/>
                <a:gd name="T33" fmla="*/ 392 h 449"/>
                <a:gd name="T34" fmla="*/ 1 w 161"/>
                <a:gd name="T35" fmla="*/ 392 h 449"/>
                <a:gd name="T36" fmla="*/ 79 w 161"/>
                <a:gd name="T37" fmla="*/ 449 h 449"/>
                <a:gd name="T38" fmla="*/ 161 w 161"/>
                <a:gd name="T39" fmla="*/ 367 h 449"/>
                <a:gd name="T40" fmla="*/ 161 w 161"/>
                <a:gd name="T41" fmla="*/ 4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449">
                  <a:moveTo>
                    <a:pt x="161" y="4"/>
                  </a:moveTo>
                  <a:lnTo>
                    <a:pt x="161" y="4"/>
                  </a:lnTo>
                  <a:lnTo>
                    <a:pt x="161" y="4"/>
                  </a:lnTo>
                  <a:cubicBezTo>
                    <a:pt x="161" y="2"/>
                    <a:pt x="160" y="2"/>
                    <a:pt x="159" y="2"/>
                  </a:cubicBezTo>
                  <a:lnTo>
                    <a:pt x="159" y="1"/>
                  </a:lnTo>
                  <a:cubicBezTo>
                    <a:pt x="152" y="1"/>
                    <a:pt x="145" y="0"/>
                    <a:pt x="137" y="0"/>
                  </a:cubicBezTo>
                  <a:cubicBezTo>
                    <a:pt x="131" y="0"/>
                    <a:pt x="125" y="1"/>
                    <a:pt x="119" y="1"/>
                  </a:cubicBezTo>
                  <a:lnTo>
                    <a:pt x="119" y="1"/>
                  </a:lnTo>
                  <a:cubicBezTo>
                    <a:pt x="118" y="1"/>
                    <a:pt x="117" y="2"/>
                    <a:pt x="117" y="3"/>
                  </a:cubicBezTo>
                  <a:lnTo>
                    <a:pt x="117" y="3"/>
                  </a:lnTo>
                  <a:lnTo>
                    <a:pt x="117" y="367"/>
                  </a:lnTo>
                  <a:cubicBezTo>
                    <a:pt x="117" y="387"/>
                    <a:pt x="100" y="404"/>
                    <a:pt x="79" y="404"/>
                  </a:cubicBezTo>
                  <a:cubicBezTo>
                    <a:pt x="63" y="404"/>
                    <a:pt x="49" y="394"/>
                    <a:pt x="44" y="379"/>
                  </a:cubicBezTo>
                  <a:lnTo>
                    <a:pt x="44" y="379"/>
                  </a:lnTo>
                  <a:cubicBezTo>
                    <a:pt x="41" y="370"/>
                    <a:pt x="32" y="364"/>
                    <a:pt x="23" y="364"/>
                  </a:cubicBezTo>
                  <a:cubicBezTo>
                    <a:pt x="10" y="364"/>
                    <a:pt x="0" y="374"/>
                    <a:pt x="0" y="386"/>
                  </a:cubicBezTo>
                  <a:cubicBezTo>
                    <a:pt x="0" y="388"/>
                    <a:pt x="1" y="390"/>
                    <a:pt x="1" y="392"/>
                  </a:cubicBezTo>
                  <a:lnTo>
                    <a:pt x="1" y="392"/>
                  </a:lnTo>
                  <a:cubicBezTo>
                    <a:pt x="12" y="425"/>
                    <a:pt x="43" y="449"/>
                    <a:pt x="79" y="449"/>
                  </a:cubicBezTo>
                  <a:cubicBezTo>
                    <a:pt x="124" y="449"/>
                    <a:pt x="161" y="412"/>
                    <a:pt x="161" y="367"/>
                  </a:cubicBezTo>
                  <a:lnTo>
                    <a:pt x="161" y="4"/>
                  </a:lnTo>
                  <a:close/>
                </a:path>
              </a:pathLst>
            </a:custGeom>
            <a:solidFill>
              <a:srgbClr val="E0171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5" name="Footer Placeholder 2">
            <a:extLst>
              <a:ext uri="{FF2B5EF4-FFF2-40B4-BE49-F238E27FC236}">
                <a16:creationId xmlns:a16="http://schemas.microsoft.com/office/drawing/2014/main" id="{E6404D94-6024-4043-80F6-F95059AC36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558680881"/>
      </p:ext>
    </p:extLst>
  </p:cSld>
  <p:clrMapOvr>
    <a:masterClrMapping/>
  </p:clrMapOvr>
  <p:transition spd="med">
    <p:pull/>
  </p:transition>
  <p:extLst>
    <p:ext uri="{DCECCB84-F9BA-43D5-87BE-67443E8EF086}">
      <p15:sldGuideLst xmlns:p15="http://schemas.microsoft.com/office/powerpoint/2012/main">
        <p15:guide id="1" pos="57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2 bullets 1/2 photography">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27FC8EC9-1D4E-D44F-AA94-17A3DC34E997}"/>
              </a:ext>
            </a:extLst>
          </p:cNvPr>
          <p:cNvSpPr>
            <a:spLocks noGrp="1"/>
          </p:cNvSpPr>
          <p:nvPr>
            <p:ph type="pic" sz="quarter" idx="15" hasCustomPrompt="1"/>
          </p:nvPr>
        </p:nvSpPr>
        <p:spPr>
          <a:xfrm>
            <a:off x="6096000" y="7280"/>
            <a:ext cx="6096000" cy="6858000"/>
          </a:xfrm>
          <a:prstGeom prst="rect">
            <a:avLst/>
          </a:prstGeom>
        </p:spPr>
        <p:txBody>
          <a:bodyPr tIns="1737360" anchor="t" anchorCtr="0"/>
          <a:lstStyle>
            <a:lvl1pPr marL="0" indent="0" algn="ctr">
              <a:buNone/>
              <a:defRPr sz="1600">
                <a:solidFill>
                  <a:schemeClr val="tx1"/>
                </a:solidFill>
              </a:defRPr>
            </a:lvl1pPr>
          </a:lstStyle>
          <a:p>
            <a:r>
              <a:rPr lang="en-US"/>
              <a:t>Click to insert an image.</a:t>
            </a:r>
          </a:p>
        </p:txBody>
      </p:sp>
      <p:sp>
        <p:nvSpPr>
          <p:cNvPr id="8" name="Text Placeholder 4">
            <a:extLst>
              <a:ext uri="{FF2B5EF4-FFF2-40B4-BE49-F238E27FC236}">
                <a16:creationId xmlns:a16="http://schemas.microsoft.com/office/drawing/2014/main" id="{DF0C5594-4192-204E-9EF9-467C544B0A4F}"/>
              </a:ext>
            </a:extLst>
          </p:cNvPr>
          <p:cNvSpPr>
            <a:spLocks noGrp="1"/>
          </p:cNvSpPr>
          <p:nvPr>
            <p:ph type="body" sz="quarter" idx="13" hasCustomPrompt="1"/>
          </p:nvPr>
        </p:nvSpPr>
        <p:spPr>
          <a:xfrm>
            <a:off x="457199" y="658201"/>
            <a:ext cx="5327651" cy="387798"/>
          </a:xfrm>
          <a:prstGeom prst="rect">
            <a:avLst/>
          </a:prstGeom>
        </p:spPr>
        <p:txBody>
          <a:bodyPr wrap="square" lIns="0" tIns="0" rIns="0" bIns="0" anchor="t" anchorCtr="0">
            <a:spAutoFit/>
          </a:bodyPr>
          <a:lstStyle>
            <a:lvl1pPr marL="0" indent="0" algn="ctr">
              <a:lnSpc>
                <a:spcPct val="90000"/>
              </a:lnSpc>
              <a:spcBef>
                <a:spcPts val="0"/>
              </a:spcBef>
              <a:buNone/>
              <a:defRPr sz="2800" b="0" i="0" cap="none" spc="0" baseline="0">
                <a:solidFill>
                  <a:schemeClr val="accent1"/>
                </a:solidFill>
                <a:latin typeface="+mj-lt"/>
              </a:defRPr>
            </a:lvl1pPr>
            <a:lvl2pPr marL="0" indent="0" algn="ctr">
              <a:spcBef>
                <a:spcPts val="1200"/>
              </a:spcBef>
              <a:buNone/>
              <a:defRPr b="0" i="0">
                <a:solidFill>
                  <a:schemeClr val="bg1"/>
                </a:solidFill>
                <a:latin typeface="Graphik Medium" panose="020B0503030202060203" pitchFamily="34" charset="77"/>
              </a:defRPr>
            </a:lvl2pPr>
            <a:lvl3pPr marL="0" indent="0" algn="ctr">
              <a:spcBef>
                <a:spcPts val="1200"/>
              </a:spcBef>
              <a:buNone/>
              <a:defRPr b="0" i="0">
                <a:solidFill>
                  <a:schemeClr val="bg1"/>
                </a:solidFill>
                <a:latin typeface="+mn-lt"/>
              </a:defRPr>
            </a:lvl3pPr>
            <a:lvl4pPr marL="0" indent="0">
              <a:spcBef>
                <a:spcPts val="1200"/>
              </a:spcBef>
              <a:buNone/>
              <a:defRPr b="0" i="0">
                <a:latin typeface="+mn-lt"/>
              </a:defRPr>
            </a:lvl4pPr>
            <a:lvl5pPr marL="0" indent="0">
              <a:spcBef>
                <a:spcPts val="1200"/>
              </a:spcBef>
              <a:buNone/>
              <a:defRPr b="0" i="0">
                <a:latin typeface="+mn-lt"/>
              </a:defRPr>
            </a:lvl5pPr>
            <a:lvl6pPr marL="0" indent="0">
              <a:spcBef>
                <a:spcPts val="1200"/>
              </a:spcBef>
              <a:buNone/>
              <a:defRPr b="0" i="0">
                <a:latin typeface="+mn-lt"/>
              </a:defRPr>
            </a:lvl6pPr>
            <a:lvl7pPr marL="0" indent="0">
              <a:spcBef>
                <a:spcPts val="1200"/>
              </a:spcBef>
              <a:buNone/>
              <a:defRPr b="0" i="0">
                <a:latin typeface="+mn-lt"/>
              </a:defRPr>
            </a:lvl7pPr>
            <a:lvl8pPr marL="0" indent="0">
              <a:spcBef>
                <a:spcPts val="1200"/>
              </a:spcBef>
              <a:buNone/>
              <a:defRPr b="0" i="0">
                <a:latin typeface="+mn-lt"/>
              </a:defRPr>
            </a:lvl8pPr>
            <a:lvl9pPr marL="0" indent="0">
              <a:spcBef>
                <a:spcPts val="1200"/>
              </a:spcBef>
              <a:buNone/>
              <a:defRPr b="0" i="0">
                <a:latin typeface="+mn-lt"/>
              </a:defRPr>
            </a:lvl9pPr>
          </a:lstStyle>
          <a:p>
            <a:pPr lvl="0"/>
            <a:r>
              <a:rPr lang="en-US" dirty="0"/>
              <a:t>Header Text</a:t>
            </a:r>
          </a:p>
        </p:txBody>
      </p:sp>
      <p:sp>
        <p:nvSpPr>
          <p:cNvPr id="6" name="Text Placeholder 4">
            <a:extLst>
              <a:ext uri="{FF2B5EF4-FFF2-40B4-BE49-F238E27FC236}">
                <a16:creationId xmlns:a16="http://schemas.microsoft.com/office/drawing/2014/main" id="{D79B946A-8454-094A-83F0-0A5780930386}"/>
              </a:ext>
            </a:extLst>
          </p:cNvPr>
          <p:cNvSpPr>
            <a:spLocks noGrp="1"/>
          </p:cNvSpPr>
          <p:nvPr>
            <p:ph type="body" sz="quarter" idx="16" hasCustomPrompt="1"/>
          </p:nvPr>
        </p:nvSpPr>
        <p:spPr>
          <a:xfrm>
            <a:off x="457200" y="1600200"/>
            <a:ext cx="5327650" cy="4343400"/>
          </a:xfrm>
          <a:prstGeom prst="rect">
            <a:avLst/>
          </a:prstGeom>
        </p:spPr>
        <p:txBody>
          <a:bodyPr anchor="ctr" anchorCtr="0"/>
          <a:lstStyle>
            <a:lvl1pPr marL="285750" indent="-285750">
              <a:buFont typeface="Arial" panose="020B0604020202020204" pitchFamily="34" charset="0"/>
              <a:buChar char="•"/>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An example of a full-bleed photography slide with header and body copy.</a:t>
            </a:r>
          </a:p>
          <a:p>
            <a:pPr lvl="0"/>
            <a:r>
              <a:rPr lang="en-US"/>
              <a:t>Click to edit text.</a:t>
            </a:r>
          </a:p>
        </p:txBody>
      </p:sp>
      <p:sp>
        <p:nvSpPr>
          <p:cNvPr id="11" name="Slide Number Placeholder 1">
            <a:extLst>
              <a:ext uri="{FF2B5EF4-FFF2-40B4-BE49-F238E27FC236}">
                <a16:creationId xmlns:a16="http://schemas.microsoft.com/office/drawing/2014/main" id="{7DB8D80E-1AC9-494A-827D-57FC2B41021F}"/>
              </a:ext>
            </a:extLst>
          </p:cNvPr>
          <p:cNvSpPr>
            <a:spLocks noGrp="1"/>
          </p:cNvSpPr>
          <p:nvPr>
            <p:ph type="sldNum" sz="quarter" idx="4"/>
          </p:nvPr>
        </p:nvSpPr>
        <p:spPr>
          <a:xfrm>
            <a:off x="228600" y="6356349"/>
            <a:ext cx="457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F9DC49-0254-4B70-B36F-E22A7B1585FA}" type="slidenum">
              <a:rPr lang="en-US" smtClean="0"/>
              <a:t>‹#›</a:t>
            </a:fld>
            <a:endParaRPr lang="en-US"/>
          </a:p>
        </p:txBody>
      </p:sp>
      <p:grpSp>
        <p:nvGrpSpPr>
          <p:cNvPr id="12" name="Group 11">
            <a:extLst>
              <a:ext uri="{FF2B5EF4-FFF2-40B4-BE49-F238E27FC236}">
                <a16:creationId xmlns:a16="http://schemas.microsoft.com/office/drawing/2014/main" id="{CFCA4491-E3E6-43EA-920B-6CD308D61F05}"/>
              </a:ext>
            </a:extLst>
          </p:cNvPr>
          <p:cNvGrpSpPr>
            <a:grpSpLocks noChangeAspect="1"/>
          </p:cNvGrpSpPr>
          <p:nvPr userDrawn="1"/>
        </p:nvGrpSpPr>
        <p:grpSpPr bwMode="auto">
          <a:xfrm>
            <a:off x="11523227" y="6169794"/>
            <a:ext cx="468957" cy="411981"/>
            <a:chOff x="7171" y="3741"/>
            <a:chExt cx="214" cy="188"/>
          </a:xfrm>
          <a:effectLst/>
        </p:grpSpPr>
        <p:sp>
          <p:nvSpPr>
            <p:cNvPr id="13" name="Freeform 6">
              <a:extLst>
                <a:ext uri="{FF2B5EF4-FFF2-40B4-BE49-F238E27FC236}">
                  <a16:creationId xmlns:a16="http://schemas.microsoft.com/office/drawing/2014/main" id="{34DCD23F-7733-42D2-BEFC-57097AF17D34}"/>
                </a:ext>
              </a:extLst>
            </p:cNvPr>
            <p:cNvSpPr>
              <a:spLocks/>
            </p:cNvSpPr>
            <p:nvPr userDrawn="1"/>
          </p:nvSpPr>
          <p:spPr bwMode="auto">
            <a:xfrm>
              <a:off x="7171" y="3741"/>
              <a:ext cx="214" cy="73"/>
            </a:xfrm>
            <a:custGeom>
              <a:avLst/>
              <a:gdLst>
                <a:gd name="T0" fmla="*/ 4 w 816"/>
                <a:gd name="T1" fmla="*/ 270 h 279"/>
                <a:gd name="T2" fmla="*/ 4 w 816"/>
                <a:gd name="T3" fmla="*/ 270 h 279"/>
                <a:gd name="T4" fmla="*/ 3 w 816"/>
                <a:gd name="T5" fmla="*/ 270 h 279"/>
                <a:gd name="T6" fmla="*/ 0 w 816"/>
                <a:gd name="T7" fmla="*/ 268 h 279"/>
                <a:gd name="T8" fmla="*/ 0 w 816"/>
                <a:gd name="T9" fmla="*/ 266 h 279"/>
                <a:gd name="T10" fmla="*/ 1 w 816"/>
                <a:gd name="T11" fmla="*/ 266 h 279"/>
                <a:gd name="T12" fmla="*/ 408 w 816"/>
                <a:gd name="T13" fmla="*/ 0 h 279"/>
                <a:gd name="T14" fmla="*/ 816 w 816"/>
                <a:gd name="T15" fmla="*/ 266 h 279"/>
                <a:gd name="T16" fmla="*/ 816 w 816"/>
                <a:gd name="T17" fmla="*/ 267 h 279"/>
                <a:gd name="T18" fmla="*/ 816 w 816"/>
                <a:gd name="T19" fmla="*/ 268 h 279"/>
                <a:gd name="T20" fmla="*/ 814 w 816"/>
                <a:gd name="T21" fmla="*/ 270 h 279"/>
                <a:gd name="T22" fmla="*/ 812 w 816"/>
                <a:gd name="T23" fmla="*/ 270 h 279"/>
                <a:gd name="T24" fmla="*/ 812 w 816"/>
                <a:gd name="T25" fmla="*/ 270 h 279"/>
                <a:gd name="T26" fmla="*/ 688 w 816"/>
                <a:gd name="T27" fmla="*/ 240 h 279"/>
                <a:gd name="T28" fmla="*/ 550 w 816"/>
                <a:gd name="T29" fmla="*/ 279 h 279"/>
                <a:gd name="T30" fmla="*/ 549 w 816"/>
                <a:gd name="T31" fmla="*/ 279 h 279"/>
                <a:gd name="T32" fmla="*/ 548 w 816"/>
                <a:gd name="T33" fmla="*/ 279 h 279"/>
                <a:gd name="T34" fmla="*/ 546 w 816"/>
                <a:gd name="T35" fmla="*/ 279 h 279"/>
                <a:gd name="T36" fmla="*/ 546 w 816"/>
                <a:gd name="T37" fmla="*/ 279 h 279"/>
                <a:gd name="T38" fmla="*/ 408 w 816"/>
                <a:gd name="T39" fmla="*/ 240 h 279"/>
                <a:gd name="T40" fmla="*/ 270 w 816"/>
                <a:gd name="T41" fmla="*/ 279 h 279"/>
                <a:gd name="T42" fmla="*/ 270 w 816"/>
                <a:gd name="T43" fmla="*/ 279 h 279"/>
                <a:gd name="T44" fmla="*/ 268 w 816"/>
                <a:gd name="T45" fmla="*/ 279 h 279"/>
                <a:gd name="T46" fmla="*/ 267 w 816"/>
                <a:gd name="T47" fmla="*/ 279 h 279"/>
                <a:gd name="T48" fmla="*/ 267 w 816"/>
                <a:gd name="T49" fmla="*/ 279 h 279"/>
                <a:gd name="T50" fmla="*/ 128 w 816"/>
                <a:gd name="T51" fmla="*/ 240 h 279"/>
                <a:gd name="T52" fmla="*/ 4 w 816"/>
                <a:gd name="T53" fmla="*/ 269 h 279"/>
                <a:gd name="T54" fmla="*/ 4 w 816"/>
                <a:gd name="T55" fmla="*/ 270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16" h="279">
                  <a:moveTo>
                    <a:pt x="4" y="270"/>
                  </a:moveTo>
                  <a:lnTo>
                    <a:pt x="4" y="270"/>
                  </a:lnTo>
                  <a:cubicBezTo>
                    <a:pt x="4" y="270"/>
                    <a:pt x="3" y="270"/>
                    <a:pt x="3" y="270"/>
                  </a:cubicBezTo>
                  <a:cubicBezTo>
                    <a:pt x="1" y="270"/>
                    <a:pt x="0" y="269"/>
                    <a:pt x="0" y="268"/>
                  </a:cubicBezTo>
                  <a:cubicBezTo>
                    <a:pt x="0" y="267"/>
                    <a:pt x="0" y="267"/>
                    <a:pt x="0" y="266"/>
                  </a:cubicBezTo>
                  <a:lnTo>
                    <a:pt x="1" y="266"/>
                  </a:lnTo>
                  <a:cubicBezTo>
                    <a:pt x="69" y="109"/>
                    <a:pt x="226" y="0"/>
                    <a:pt x="408" y="0"/>
                  </a:cubicBezTo>
                  <a:cubicBezTo>
                    <a:pt x="590" y="0"/>
                    <a:pt x="747" y="110"/>
                    <a:pt x="816" y="266"/>
                  </a:cubicBezTo>
                  <a:lnTo>
                    <a:pt x="816" y="267"/>
                  </a:lnTo>
                  <a:cubicBezTo>
                    <a:pt x="816" y="267"/>
                    <a:pt x="816" y="267"/>
                    <a:pt x="816" y="268"/>
                  </a:cubicBezTo>
                  <a:cubicBezTo>
                    <a:pt x="816" y="269"/>
                    <a:pt x="815" y="270"/>
                    <a:pt x="814" y="270"/>
                  </a:cubicBezTo>
                  <a:cubicBezTo>
                    <a:pt x="813" y="270"/>
                    <a:pt x="813" y="270"/>
                    <a:pt x="812" y="270"/>
                  </a:cubicBezTo>
                  <a:lnTo>
                    <a:pt x="812" y="270"/>
                  </a:lnTo>
                  <a:cubicBezTo>
                    <a:pt x="781" y="251"/>
                    <a:pt x="736" y="240"/>
                    <a:pt x="688" y="240"/>
                  </a:cubicBezTo>
                  <a:cubicBezTo>
                    <a:pt x="631" y="240"/>
                    <a:pt x="581" y="255"/>
                    <a:pt x="550" y="279"/>
                  </a:cubicBezTo>
                  <a:lnTo>
                    <a:pt x="549" y="279"/>
                  </a:lnTo>
                  <a:cubicBezTo>
                    <a:pt x="549" y="279"/>
                    <a:pt x="549" y="279"/>
                    <a:pt x="548" y="279"/>
                  </a:cubicBezTo>
                  <a:cubicBezTo>
                    <a:pt x="547" y="279"/>
                    <a:pt x="547" y="279"/>
                    <a:pt x="546" y="279"/>
                  </a:cubicBezTo>
                  <a:lnTo>
                    <a:pt x="546" y="279"/>
                  </a:lnTo>
                  <a:cubicBezTo>
                    <a:pt x="514" y="255"/>
                    <a:pt x="464" y="240"/>
                    <a:pt x="408" y="240"/>
                  </a:cubicBezTo>
                  <a:cubicBezTo>
                    <a:pt x="352" y="240"/>
                    <a:pt x="302" y="255"/>
                    <a:pt x="270" y="279"/>
                  </a:cubicBezTo>
                  <a:lnTo>
                    <a:pt x="270" y="279"/>
                  </a:lnTo>
                  <a:cubicBezTo>
                    <a:pt x="269" y="279"/>
                    <a:pt x="269" y="279"/>
                    <a:pt x="268" y="279"/>
                  </a:cubicBezTo>
                  <a:cubicBezTo>
                    <a:pt x="268" y="279"/>
                    <a:pt x="267" y="279"/>
                    <a:pt x="267" y="279"/>
                  </a:cubicBezTo>
                  <a:lnTo>
                    <a:pt x="267" y="279"/>
                  </a:lnTo>
                  <a:cubicBezTo>
                    <a:pt x="235" y="255"/>
                    <a:pt x="185" y="240"/>
                    <a:pt x="128" y="240"/>
                  </a:cubicBezTo>
                  <a:cubicBezTo>
                    <a:pt x="80" y="240"/>
                    <a:pt x="36" y="251"/>
                    <a:pt x="4" y="269"/>
                  </a:cubicBezTo>
                  <a:lnTo>
                    <a:pt x="4" y="270"/>
                  </a:lnTo>
                  <a:close/>
                </a:path>
              </a:pathLst>
            </a:custGeom>
            <a:solidFill>
              <a:srgbClr val="E0171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A3748614-72AD-4E28-8533-7B5AB7D38CC9}"/>
                </a:ext>
              </a:extLst>
            </p:cNvPr>
            <p:cNvSpPr>
              <a:spLocks/>
            </p:cNvSpPr>
            <p:nvPr userDrawn="1"/>
          </p:nvSpPr>
          <p:spPr bwMode="auto">
            <a:xfrm>
              <a:off x="7242" y="3811"/>
              <a:ext cx="42" cy="118"/>
            </a:xfrm>
            <a:custGeom>
              <a:avLst/>
              <a:gdLst>
                <a:gd name="T0" fmla="*/ 161 w 161"/>
                <a:gd name="T1" fmla="*/ 4 h 449"/>
                <a:gd name="T2" fmla="*/ 161 w 161"/>
                <a:gd name="T3" fmla="*/ 4 h 449"/>
                <a:gd name="T4" fmla="*/ 161 w 161"/>
                <a:gd name="T5" fmla="*/ 4 h 449"/>
                <a:gd name="T6" fmla="*/ 159 w 161"/>
                <a:gd name="T7" fmla="*/ 2 h 449"/>
                <a:gd name="T8" fmla="*/ 159 w 161"/>
                <a:gd name="T9" fmla="*/ 1 h 449"/>
                <a:gd name="T10" fmla="*/ 137 w 161"/>
                <a:gd name="T11" fmla="*/ 0 h 449"/>
                <a:gd name="T12" fmla="*/ 119 w 161"/>
                <a:gd name="T13" fmla="*/ 1 h 449"/>
                <a:gd name="T14" fmla="*/ 119 w 161"/>
                <a:gd name="T15" fmla="*/ 1 h 449"/>
                <a:gd name="T16" fmla="*/ 117 w 161"/>
                <a:gd name="T17" fmla="*/ 3 h 449"/>
                <a:gd name="T18" fmla="*/ 117 w 161"/>
                <a:gd name="T19" fmla="*/ 3 h 449"/>
                <a:gd name="T20" fmla="*/ 117 w 161"/>
                <a:gd name="T21" fmla="*/ 367 h 449"/>
                <a:gd name="T22" fmla="*/ 79 w 161"/>
                <a:gd name="T23" fmla="*/ 404 h 449"/>
                <a:gd name="T24" fmla="*/ 44 w 161"/>
                <a:gd name="T25" fmla="*/ 379 h 449"/>
                <a:gd name="T26" fmla="*/ 44 w 161"/>
                <a:gd name="T27" fmla="*/ 379 h 449"/>
                <a:gd name="T28" fmla="*/ 23 w 161"/>
                <a:gd name="T29" fmla="*/ 364 h 449"/>
                <a:gd name="T30" fmla="*/ 0 w 161"/>
                <a:gd name="T31" fmla="*/ 386 h 449"/>
                <a:gd name="T32" fmla="*/ 1 w 161"/>
                <a:gd name="T33" fmla="*/ 392 h 449"/>
                <a:gd name="T34" fmla="*/ 1 w 161"/>
                <a:gd name="T35" fmla="*/ 392 h 449"/>
                <a:gd name="T36" fmla="*/ 79 w 161"/>
                <a:gd name="T37" fmla="*/ 449 h 449"/>
                <a:gd name="T38" fmla="*/ 161 w 161"/>
                <a:gd name="T39" fmla="*/ 367 h 449"/>
                <a:gd name="T40" fmla="*/ 161 w 161"/>
                <a:gd name="T41" fmla="*/ 4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449">
                  <a:moveTo>
                    <a:pt x="161" y="4"/>
                  </a:moveTo>
                  <a:lnTo>
                    <a:pt x="161" y="4"/>
                  </a:lnTo>
                  <a:lnTo>
                    <a:pt x="161" y="4"/>
                  </a:lnTo>
                  <a:cubicBezTo>
                    <a:pt x="161" y="2"/>
                    <a:pt x="160" y="2"/>
                    <a:pt x="159" y="2"/>
                  </a:cubicBezTo>
                  <a:lnTo>
                    <a:pt x="159" y="1"/>
                  </a:lnTo>
                  <a:cubicBezTo>
                    <a:pt x="152" y="1"/>
                    <a:pt x="145" y="0"/>
                    <a:pt x="137" y="0"/>
                  </a:cubicBezTo>
                  <a:cubicBezTo>
                    <a:pt x="131" y="0"/>
                    <a:pt x="125" y="1"/>
                    <a:pt x="119" y="1"/>
                  </a:cubicBezTo>
                  <a:lnTo>
                    <a:pt x="119" y="1"/>
                  </a:lnTo>
                  <a:cubicBezTo>
                    <a:pt x="118" y="1"/>
                    <a:pt x="117" y="2"/>
                    <a:pt x="117" y="3"/>
                  </a:cubicBezTo>
                  <a:lnTo>
                    <a:pt x="117" y="3"/>
                  </a:lnTo>
                  <a:lnTo>
                    <a:pt x="117" y="367"/>
                  </a:lnTo>
                  <a:cubicBezTo>
                    <a:pt x="117" y="387"/>
                    <a:pt x="100" y="404"/>
                    <a:pt x="79" y="404"/>
                  </a:cubicBezTo>
                  <a:cubicBezTo>
                    <a:pt x="63" y="404"/>
                    <a:pt x="49" y="394"/>
                    <a:pt x="44" y="379"/>
                  </a:cubicBezTo>
                  <a:lnTo>
                    <a:pt x="44" y="379"/>
                  </a:lnTo>
                  <a:cubicBezTo>
                    <a:pt x="41" y="370"/>
                    <a:pt x="32" y="364"/>
                    <a:pt x="23" y="364"/>
                  </a:cubicBezTo>
                  <a:cubicBezTo>
                    <a:pt x="10" y="364"/>
                    <a:pt x="0" y="374"/>
                    <a:pt x="0" y="386"/>
                  </a:cubicBezTo>
                  <a:cubicBezTo>
                    <a:pt x="0" y="388"/>
                    <a:pt x="1" y="390"/>
                    <a:pt x="1" y="392"/>
                  </a:cubicBezTo>
                  <a:lnTo>
                    <a:pt x="1" y="392"/>
                  </a:lnTo>
                  <a:cubicBezTo>
                    <a:pt x="12" y="425"/>
                    <a:pt x="43" y="449"/>
                    <a:pt x="79" y="449"/>
                  </a:cubicBezTo>
                  <a:cubicBezTo>
                    <a:pt x="124" y="449"/>
                    <a:pt x="161" y="412"/>
                    <a:pt x="161" y="367"/>
                  </a:cubicBezTo>
                  <a:lnTo>
                    <a:pt x="161" y="4"/>
                  </a:lnTo>
                  <a:close/>
                </a:path>
              </a:pathLst>
            </a:custGeom>
            <a:solidFill>
              <a:srgbClr val="E0171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9" name="Footer Placeholder 2">
            <a:extLst>
              <a:ext uri="{FF2B5EF4-FFF2-40B4-BE49-F238E27FC236}">
                <a16:creationId xmlns:a16="http://schemas.microsoft.com/office/drawing/2014/main" id="{2CA151C5-883E-43ED-923A-0F1BD00638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86180780"/>
      </p:ext>
    </p:extLst>
  </p:cSld>
  <p:clrMapOvr>
    <a:masterClrMapping/>
  </p:clrMapOvr>
  <p:transition spd="med">
    <p:pull/>
  </p:transition>
  <p:extLst>
    <p:ext uri="{DCECCB84-F9BA-43D5-87BE-67443E8EF086}">
      <p15:sldGuideLst xmlns:p15="http://schemas.microsoft.com/office/powerpoint/2012/main">
        <p15:guide id="1" pos="57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DB62B-903B-4A04-9FC4-EA09EA7463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24C366-1430-4D66-A921-64C5616B1E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455E36-6E17-404E-B076-52052322D6F5}"/>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5" name="Footer Placeholder 4">
            <a:extLst>
              <a:ext uri="{FF2B5EF4-FFF2-40B4-BE49-F238E27FC236}">
                <a16:creationId xmlns:a16="http://schemas.microsoft.com/office/drawing/2014/main" id="{F051D215-0E3F-4F21-AA1D-28F145EC25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3AC33E-7E1C-452B-8FC5-2DD9E25F7AB1}"/>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277938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C91C9-628A-4EED-953A-89903EF068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2639B6-15E5-447E-AC73-CFF0243136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46A8FB-8AB2-4134-B95C-CBD07AE7829F}"/>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5" name="Footer Placeholder 4">
            <a:extLst>
              <a:ext uri="{FF2B5EF4-FFF2-40B4-BE49-F238E27FC236}">
                <a16:creationId xmlns:a16="http://schemas.microsoft.com/office/drawing/2014/main" id="{C61C7B88-D7E2-4F25-8220-FA252CF5D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402CE3-4261-47F7-87F4-854B8547767A}"/>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23412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A08BE-ED42-4CC9-9FCC-CFD02DA16D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F2F0DB-34A4-4370-BB31-942F8994F0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01D9A8-1D63-4621-9C0B-2E5D31A8FB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2E140E-5AED-40AB-A9A8-9617B0DB2019}"/>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6" name="Footer Placeholder 5">
            <a:extLst>
              <a:ext uri="{FF2B5EF4-FFF2-40B4-BE49-F238E27FC236}">
                <a16:creationId xmlns:a16="http://schemas.microsoft.com/office/drawing/2014/main" id="{348D753F-B6AE-4E06-884F-8D8B20688B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D58431-CF13-405E-9C53-C9AAB16173EB}"/>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259896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E0B14-ED2D-4D44-AB97-A4E2EBC29B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A793DC-3EFE-4743-9D1C-C105A6CEE6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995057-EF05-407F-A6B7-20A1846BC3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063DC6-F32F-4052-B82C-BE3D9A56C2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4E29D9-6F3D-4AAF-9008-72E203D834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9E7EA0-D7D2-4393-B57F-9CC264453B85}"/>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8" name="Footer Placeholder 7">
            <a:extLst>
              <a:ext uri="{FF2B5EF4-FFF2-40B4-BE49-F238E27FC236}">
                <a16:creationId xmlns:a16="http://schemas.microsoft.com/office/drawing/2014/main" id="{F2375EE5-7314-4E4A-9369-1A9B4A28AB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585278-9A2D-4E8D-B973-64C445947592}"/>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221397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8FB4E-F775-4BAB-B19C-269266FF87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3300BD-ABCE-4AC8-9278-0E42C2DDC311}"/>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4" name="Footer Placeholder 3">
            <a:extLst>
              <a:ext uri="{FF2B5EF4-FFF2-40B4-BE49-F238E27FC236}">
                <a16:creationId xmlns:a16="http://schemas.microsoft.com/office/drawing/2014/main" id="{DC87B2A6-59FB-48F4-8383-26A6EC6EA6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239968-F84F-4178-9309-01885390EF99}"/>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4196572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E09FBC-85B3-4985-9FCC-0BC0780C0974}"/>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3" name="Footer Placeholder 2">
            <a:extLst>
              <a:ext uri="{FF2B5EF4-FFF2-40B4-BE49-F238E27FC236}">
                <a16:creationId xmlns:a16="http://schemas.microsoft.com/office/drawing/2014/main" id="{89C2A1A1-B53B-404C-8E3B-83D40FC6480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52E034-28D0-474C-8FD1-8E7B15AC47CD}"/>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273963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0EBB4-BEAA-4E0A-A864-910C7B8020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5A12AC-0C51-4F33-8CF6-EF63881B8A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3777AF-B2D5-4354-8186-A417E49986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6FC5C3-8858-4184-A74A-6631024023C2}"/>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6" name="Footer Placeholder 5">
            <a:extLst>
              <a:ext uri="{FF2B5EF4-FFF2-40B4-BE49-F238E27FC236}">
                <a16:creationId xmlns:a16="http://schemas.microsoft.com/office/drawing/2014/main" id="{6147DBAF-1EAC-4470-AE8E-F24844EB8B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9BC397-33D7-47C4-9E39-D1E23C779202}"/>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1761166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61082-0E2D-4797-8147-55501CE51B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C034B8-9B96-404F-B28D-D7822C980B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5CE7E5-3A45-4D05-866D-F247AE9B0A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95B45E-595D-496F-8137-CE15A0F79C9E}"/>
              </a:ext>
            </a:extLst>
          </p:cNvPr>
          <p:cNvSpPr>
            <a:spLocks noGrp="1"/>
          </p:cNvSpPr>
          <p:nvPr>
            <p:ph type="dt" sz="half" idx="10"/>
          </p:nvPr>
        </p:nvSpPr>
        <p:spPr/>
        <p:txBody>
          <a:bodyPr/>
          <a:lstStyle/>
          <a:p>
            <a:fld id="{0595348F-6294-4A59-A365-288C23F4A8CC}" type="datetimeFigureOut">
              <a:rPr lang="en-US" smtClean="0"/>
              <a:t>4/9/2021</a:t>
            </a:fld>
            <a:endParaRPr lang="en-US"/>
          </a:p>
        </p:txBody>
      </p:sp>
      <p:sp>
        <p:nvSpPr>
          <p:cNvPr id="6" name="Footer Placeholder 5">
            <a:extLst>
              <a:ext uri="{FF2B5EF4-FFF2-40B4-BE49-F238E27FC236}">
                <a16:creationId xmlns:a16="http://schemas.microsoft.com/office/drawing/2014/main" id="{E5C558D9-44F3-449F-9198-4B1877FE65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D11E12-B556-4E16-9613-B7EA72749EE9}"/>
              </a:ext>
            </a:extLst>
          </p:cNvPr>
          <p:cNvSpPr>
            <a:spLocks noGrp="1"/>
          </p:cNvSpPr>
          <p:nvPr>
            <p:ph type="sldNum" sz="quarter" idx="12"/>
          </p:nvPr>
        </p:nvSpPr>
        <p:spPr/>
        <p:txBody>
          <a:bodyPr/>
          <a:lstStyle/>
          <a:p>
            <a:fld id="{8E887F5C-903B-43FE-BDD6-2C2A704BB2F0}" type="slidenum">
              <a:rPr lang="en-US" smtClean="0"/>
              <a:t>‹#›</a:t>
            </a:fld>
            <a:endParaRPr lang="en-US"/>
          </a:p>
        </p:txBody>
      </p:sp>
    </p:spTree>
    <p:extLst>
      <p:ext uri="{BB962C8B-B14F-4D97-AF65-F5344CB8AC3E}">
        <p14:creationId xmlns:p14="http://schemas.microsoft.com/office/powerpoint/2010/main" val="198877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DBD7F2-CD40-4803-8835-E90D0AA87D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6DD9BE-5087-434D-9064-AB1D17183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4980A8-994D-4460-AE62-D87EDA7929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95348F-6294-4A59-A365-288C23F4A8CC}" type="datetimeFigureOut">
              <a:rPr lang="en-US" smtClean="0"/>
              <a:t>4/9/2021</a:t>
            </a:fld>
            <a:endParaRPr lang="en-US"/>
          </a:p>
        </p:txBody>
      </p:sp>
      <p:sp>
        <p:nvSpPr>
          <p:cNvPr id="5" name="Footer Placeholder 4">
            <a:extLst>
              <a:ext uri="{FF2B5EF4-FFF2-40B4-BE49-F238E27FC236}">
                <a16:creationId xmlns:a16="http://schemas.microsoft.com/office/drawing/2014/main" id="{0609D1EF-8CFB-4F3A-8DE6-0AD928590A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0D2D03-E539-4665-8A7C-F6D22A4B89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87F5C-903B-43FE-BDD6-2C2A704BB2F0}" type="slidenum">
              <a:rPr lang="en-US" smtClean="0"/>
              <a:t>‹#›</a:t>
            </a:fld>
            <a:endParaRPr lang="en-US"/>
          </a:p>
        </p:txBody>
      </p:sp>
    </p:spTree>
    <p:extLst>
      <p:ext uri="{BB962C8B-B14F-4D97-AF65-F5344CB8AC3E}">
        <p14:creationId xmlns:p14="http://schemas.microsoft.com/office/powerpoint/2010/main" val="3189908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33A7DD-37F9-456C-8955-8F36EB7661D4}"/>
              </a:ext>
            </a:extLst>
          </p:cNvPr>
          <p:cNvSpPr>
            <a:spLocks noGrp="1"/>
          </p:cNvSpPr>
          <p:nvPr>
            <p:ph type="body" sz="quarter" idx="14"/>
          </p:nvPr>
        </p:nvSpPr>
        <p:spPr/>
        <p:txBody>
          <a:bodyPr>
            <a:normAutofit lnSpcReduction="10000"/>
          </a:bodyPr>
          <a:lstStyle/>
          <a:p>
            <a:r>
              <a:rPr lang="en-US" dirty="0"/>
              <a:t>How to Flip Insurance Scores</a:t>
            </a:r>
          </a:p>
        </p:txBody>
      </p:sp>
      <p:sp>
        <p:nvSpPr>
          <p:cNvPr id="5" name="Slide Number Placeholder 4">
            <a:extLst>
              <a:ext uri="{FF2B5EF4-FFF2-40B4-BE49-F238E27FC236}">
                <a16:creationId xmlns:a16="http://schemas.microsoft.com/office/drawing/2014/main" id="{6A524911-C8DE-4A7B-840D-C11C08E2CE84}"/>
              </a:ext>
            </a:extLst>
          </p:cNvPr>
          <p:cNvSpPr>
            <a:spLocks noGrp="1"/>
          </p:cNvSpPr>
          <p:nvPr>
            <p:ph type="sldNum" sz="quarter" idx="4"/>
          </p:nvPr>
        </p:nvSpPr>
        <p:spPr/>
        <p:txBody>
          <a:bodyPr/>
          <a:lstStyle/>
          <a:p>
            <a:fld id="{16F9DC49-0254-4B70-B36F-E22A7B1585FA}" type="slidenum">
              <a:rPr lang="en-US" smtClean="0"/>
              <a:t>1</a:t>
            </a:fld>
            <a:endParaRPr lang="en-US" dirty="0"/>
          </a:p>
        </p:txBody>
      </p:sp>
      <p:sp>
        <p:nvSpPr>
          <p:cNvPr id="3" name="TextBox 2">
            <a:extLst>
              <a:ext uri="{FF2B5EF4-FFF2-40B4-BE49-F238E27FC236}">
                <a16:creationId xmlns:a16="http://schemas.microsoft.com/office/drawing/2014/main" id="{A74D1C45-1649-41CF-8544-8C1127324FC3}"/>
              </a:ext>
            </a:extLst>
          </p:cNvPr>
          <p:cNvSpPr txBox="1"/>
          <p:nvPr/>
        </p:nvSpPr>
        <p:spPr>
          <a:xfrm>
            <a:off x="228600" y="1128711"/>
            <a:ext cx="5257800" cy="5410200"/>
          </a:xfrm>
          <a:prstGeom prst="rect">
            <a:avLst/>
          </a:prstGeom>
          <a:noFill/>
        </p:spPr>
        <p:txBody>
          <a:bodyPr wrap="square" lIns="0" tIns="0" rIns="0" bIns="0" rtlCol="0">
            <a:noAutofit/>
          </a:bodyPr>
          <a:lstStyle/>
          <a:p>
            <a:pPr marL="285750" indent="-285750">
              <a:lnSpc>
                <a:spcPct val="100000"/>
              </a:lnSpc>
              <a:spcBef>
                <a:spcPts val="1200"/>
              </a:spcBef>
              <a:buClr>
                <a:schemeClr val="tx1"/>
              </a:buClr>
              <a:buSzPct val="100000"/>
              <a:buFont typeface="Wingdings" panose="05000000000000000000" pitchFamily="2" charset="2"/>
              <a:buChar char="ü"/>
            </a:pPr>
            <a:r>
              <a:rPr lang="en-US" sz="1600" dirty="0"/>
              <a:t>Click on Tools &amp; Reports in the top right corner of the quote</a:t>
            </a:r>
          </a:p>
          <a:p>
            <a:pPr marL="285750" indent="-285750">
              <a:lnSpc>
                <a:spcPct val="100000"/>
              </a:lnSpc>
              <a:spcBef>
                <a:spcPts val="1200"/>
              </a:spcBef>
              <a:buClr>
                <a:schemeClr val="tx1"/>
              </a:buClr>
              <a:buSzPct val="100000"/>
              <a:buFont typeface="Wingdings" panose="05000000000000000000" pitchFamily="2" charset="2"/>
              <a:buChar char="ü"/>
            </a:pPr>
            <a:r>
              <a:rPr lang="en-US" sz="1600" dirty="0"/>
              <a:t>Click on Auto and/or Home Reports link (left side)</a:t>
            </a:r>
          </a:p>
          <a:p>
            <a:pPr marL="285750" indent="-285750">
              <a:lnSpc>
                <a:spcPct val="100000"/>
              </a:lnSpc>
              <a:spcBef>
                <a:spcPts val="1200"/>
              </a:spcBef>
              <a:buClr>
                <a:schemeClr val="tx1"/>
              </a:buClr>
              <a:buSzPct val="100000"/>
              <a:buFont typeface="Wingdings" panose="05000000000000000000" pitchFamily="2" charset="2"/>
              <a:buChar char="ü"/>
            </a:pPr>
            <a:r>
              <a:rPr lang="en-US" sz="1600" dirty="0"/>
              <a:t>You’ll see the Insurance Score under Result.  Scores run from 01 – 35 (with 01 being the best).  Click View/Update.</a:t>
            </a:r>
          </a:p>
          <a:p>
            <a:pPr marL="285750" indent="-285750">
              <a:lnSpc>
                <a:spcPct val="100000"/>
              </a:lnSpc>
              <a:spcBef>
                <a:spcPts val="1200"/>
              </a:spcBef>
              <a:buClr>
                <a:schemeClr val="tx1"/>
              </a:buClr>
              <a:buSzPct val="100000"/>
              <a:buFont typeface="Wingdings" panose="05000000000000000000" pitchFamily="2" charset="2"/>
              <a:buChar char="ü"/>
            </a:pPr>
            <a:r>
              <a:rPr lang="en-US" sz="1600" dirty="0"/>
              <a:t>Enter the spouses Name and DOB.  Delete prior spouses SSN.  SSN is only needed if a report is not found.</a:t>
            </a:r>
          </a:p>
          <a:p>
            <a:pPr marL="285750" indent="-285750">
              <a:lnSpc>
                <a:spcPct val="100000"/>
              </a:lnSpc>
              <a:spcBef>
                <a:spcPts val="1200"/>
              </a:spcBef>
              <a:buClr>
                <a:schemeClr val="tx1"/>
              </a:buClr>
              <a:buSzPct val="100000"/>
              <a:buFont typeface="Wingdings" panose="05000000000000000000" pitchFamily="2" charset="2"/>
              <a:buChar char="ü"/>
            </a:pPr>
            <a:r>
              <a:rPr lang="en-US" sz="1600" dirty="0"/>
              <a:t>If the score improves, please make that individual the first named insured.  Please note that you’ll want to go back in and flip the score for the other line of business as well.</a:t>
            </a:r>
          </a:p>
          <a:p>
            <a:pPr marL="742950" lvl="1" indent="-285750">
              <a:spcBef>
                <a:spcPts val="1200"/>
              </a:spcBef>
              <a:buClr>
                <a:schemeClr val="tx1"/>
              </a:buClr>
              <a:buSzPct val="100000"/>
              <a:buFont typeface="Wingdings" panose="05000000000000000000" pitchFamily="2" charset="2"/>
              <a:buChar char="ü"/>
            </a:pPr>
            <a:r>
              <a:rPr lang="en-US" sz="1600" dirty="0"/>
              <a:t>You can update the First Named Insured on the Account/About Policy Tab</a:t>
            </a:r>
          </a:p>
          <a:p>
            <a:pPr marL="285750" indent="-285750">
              <a:lnSpc>
                <a:spcPct val="100000"/>
              </a:lnSpc>
              <a:spcBef>
                <a:spcPts val="1200"/>
              </a:spcBef>
              <a:buClr>
                <a:schemeClr val="tx1"/>
              </a:buClr>
              <a:buSzPct val="100000"/>
              <a:buFont typeface="Wingdings" panose="05000000000000000000" pitchFamily="2" charset="2"/>
              <a:buChar char="ü"/>
            </a:pPr>
            <a:r>
              <a:rPr lang="en-US" sz="1600" dirty="0"/>
              <a:t>If the score is worse, please following the steps above and switch the Name and DOB back to the original spouse.</a:t>
            </a:r>
          </a:p>
          <a:p>
            <a:pPr marL="228600" indent="-228600">
              <a:lnSpc>
                <a:spcPct val="100000"/>
              </a:lnSpc>
              <a:spcBef>
                <a:spcPts val="1200"/>
              </a:spcBef>
              <a:buClr>
                <a:schemeClr val="tx1"/>
              </a:buClr>
              <a:buSzPct val="100000"/>
              <a:buFont typeface="Wingdings" panose="05000000000000000000" pitchFamily="2" charset="2"/>
              <a:buChar char="ü"/>
            </a:pPr>
            <a:endParaRPr lang="en-US" sz="1200" dirty="0"/>
          </a:p>
        </p:txBody>
      </p:sp>
      <p:pic>
        <p:nvPicPr>
          <p:cNvPr id="1027" name="Picture 3">
            <a:extLst>
              <a:ext uri="{FF2B5EF4-FFF2-40B4-BE49-F238E27FC236}">
                <a16:creationId xmlns:a16="http://schemas.microsoft.com/office/drawing/2014/main" id="{AA76C1F7-341C-4D04-87CA-D9342133F2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1962" y="1083627"/>
            <a:ext cx="5686301" cy="2269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a:extLst>
              <a:ext uri="{FF2B5EF4-FFF2-40B4-BE49-F238E27FC236}">
                <a16:creationId xmlns:a16="http://schemas.microsoft.com/office/drawing/2014/main" id="{317A669C-1D4C-4745-9E6F-5F6973E6A7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67327" y="3716515"/>
            <a:ext cx="5924673" cy="939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a:extLst>
              <a:ext uri="{FF2B5EF4-FFF2-40B4-BE49-F238E27FC236}">
                <a16:creationId xmlns:a16="http://schemas.microsoft.com/office/drawing/2014/main" id="{5FB44C45-6EE0-46A8-94A3-6A6CDACCED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5091" y="5159735"/>
            <a:ext cx="5686300" cy="7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rrow: Left 5">
            <a:extLst>
              <a:ext uri="{FF2B5EF4-FFF2-40B4-BE49-F238E27FC236}">
                <a16:creationId xmlns:a16="http://schemas.microsoft.com/office/drawing/2014/main" id="{E3F802FA-790A-4C49-9FE8-7035BD32F04F}"/>
              </a:ext>
            </a:extLst>
          </p:cNvPr>
          <p:cNvSpPr/>
          <p:nvPr/>
        </p:nvSpPr>
        <p:spPr>
          <a:xfrm>
            <a:off x="11582400" y="1676400"/>
            <a:ext cx="381000" cy="381000"/>
          </a:xfrm>
          <a:prstGeom prst="leftArrow">
            <a:avLst/>
          </a:prstGeom>
          <a:solidFill>
            <a:schemeClr val="accent1"/>
          </a:solidFill>
          <a:ln>
            <a:solidFill>
              <a:schemeClr val="accent1"/>
            </a:solidFill>
          </a:ln>
        </p:spPr>
        <p:style>
          <a:lnRef idx="1">
            <a:schemeClr val="accent1"/>
          </a:lnRef>
          <a:fillRef idx="0">
            <a:schemeClr val="accent1"/>
          </a:fillRef>
          <a:effectRef idx="0">
            <a:schemeClr val="dk1"/>
          </a:effectRef>
          <a:fontRef idx="minor">
            <a:schemeClr val="dk1"/>
          </a:fontRef>
        </p:style>
        <p:txBody>
          <a:bodyPr rtlCol="0" anchor="ctr"/>
          <a:lstStyle/>
          <a:p>
            <a:pPr algn="ctr">
              <a:lnSpc>
                <a:spcPct val="100000"/>
              </a:lnSpc>
            </a:pPr>
            <a:endParaRPr lang="en-US" sz="1200"/>
          </a:p>
        </p:txBody>
      </p:sp>
      <p:sp>
        <p:nvSpPr>
          <p:cNvPr id="12" name="Arrow: Left 11">
            <a:extLst>
              <a:ext uri="{FF2B5EF4-FFF2-40B4-BE49-F238E27FC236}">
                <a16:creationId xmlns:a16="http://schemas.microsoft.com/office/drawing/2014/main" id="{6415894E-8168-41D7-B44B-5B3F59B177D2}"/>
              </a:ext>
            </a:extLst>
          </p:cNvPr>
          <p:cNvSpPr/>
          <p:nvPr/>
        </p:nvSpPr>
        <p:spPr>
          <a:xfrm>
            <a:off x="11100391" y="5345479"/>
            <a:ext cx="381000" cy="381000"/>
          </a:xfrm>
          <a:prstGeom prst="leftArrow">
            <a:avLst/>
          </a:prstGeom>
          <a:solidFill>
            <a:schemeClr val="accent1"/>
          </a:solidFill>
          <a:ln>
            <a:solidFill>
              <a:schemeClr val="accent1"/>
            </a:solidFill>
          </a:ln>
        </p:spPr>
        <p:style>
          <a:lnRef idx="1">
            <a:schemeClr val="accent1"/>
          </a:lnRef>
          <a:fillRef idx="0">
            <a:schemeClr val="accent1"/>
          </a:fillRef>
          <a:effectRef idx="0">
            <a:schemeClr val="dk1"/>
          </a:effectRef>
          <a:fontRef idx="minor">
            <a:schemeClr val="dk1"/>
          </a:fontRef>
        </p:style>
        <p:txBody>
          <a:bodyPr rtlCol="0" anchor="ctr"/>
          <a:lstStyle/>
          <a:p>
            <a:pPr algn="ctr">
              <a:lnSpc>
                <a:spcPct val="100000"/>
              </a:lnSpc>
            </a:pPr>
            <a:endParaRPr lang="en-US" sz="1200"/>
          </a:p>
        </p:txBody>
      </p:sp>
      <p:sp>
        <p:nvSpPr>
          <p:cNvPr id="13" name="Arrow: Left 12">
            <a:extLst>
              <a:ext uri="{FF2B5EF4-FFF2-40B4-BE49-F238E27FC236}">
                <a16:creationId xmlns:a16="http://schemas.microsoft.com/office/drawing/2014/main" id="{C7AFE623-6E0D-43E1-8DEF-179D6EBB2BA0}"/>
              </a:ext>
            </a:extLst>
          </p:cNvPr>
          <p:cNvSpPr/>
          <p:nvPr/>
        </p:nvSpPr>
        <p:spPr>
          <a:xfrm rot="10800000">
            <a:off x="5737251" y="3995933"/>
            <a:ext cx="381000" cy="381000"/>
          </a:xfrm>
          <a:prstGeom prst="leftArrow">
            <a:avLst/>
          </a:prstGeom>
          <a:solidFill>
            <a:schemeClr val="accent1"/>
          </a:solidFill>
          <a:ln>
            <a:solidFill>
              <a:schemeClr val="accent1"/>
            </a:solidFill>
          </a:ln>
        </p:spPr>
        <p:style>
          <a:lnRef idx="1">
            <a:schemeClr val="accent1"/>
          </a:lnRef>
          <a:fillRef idx="0">
            <a:schemeClr val="accent1"/>
          </a:fillRef>
          <a:effectRef idx="0">
            <a:schemeClr val="dk1"/>
          </a:effectRef>
          <a:fontRef idx="minor">
            <a:schemeClr val="dk1"/>
          </a:fontRef>
        </p:style>
        <p:txBody>
          <a:bodyPr rtlCol="0" anchor="ctr"/>
          <a:lstStyle/>
          <a:p>
            <a:pPr algn="ctr">
              <a:lnSpc>
                <a:spcPct val="100000"/>
              </a:lnSpc>
            </a:pPr>
            <a:endParaRPr lang="en-US" sz="1200"/>
          </a:p>
        </p:txBody>
      </p:sp>
    </p:spTree>
    <p:extLst>
      <p:ext uri="{BB962C8B-B14F-4D97-AF65-F5344CB8AC3E}">
        <p14:creationId xmlns:p14="http://schemas.microsoft.com/office/powerpoint/2010/main" val="3489906577"/>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33A7DD-37F9-456C-8955-8F36EB7661D4}"/>
              </a:ext>
            </a:extLst>
          </p:cNvPr>
          <p:cNvSpPr>
            <a:spLocks noGrp="1"/>
          </p:cNvSpPr>
          <p:nvPr>
            <p:ph type="body" sz="quarter" idx="14"/>
          </p:nvPr>
        </p:nvSpPr>
        <p:spPr>
          <a:xfrm>
            <a:off x="457200" y="460514"/>
            <a:ext cx="11277600" cy="445008"/>
          </a:xfrm>
        </p:spPr>
        <p:txBody>
          <a:bodyPr>
            <a:normAutofit fontScale="92500" lnSpcReduction="10000"/>
          </a:bodyPr>
          <a:lstStyle/>
          <a:p>
            <a:r>
              <a:rPr lang="en-US" dirty="0">
                <a:solidFill>
                  <a:srgbClr val="FF0000"/>
                </a:solidFill>
              </a:rPr>
              <a:t>Rewrites</a:t>
            </a:r>
          </a:p>
        </p:txBody>
      </p:sp>
      <p:sp>
        <p:nvSpPr>
          <p:cNvPr id="3" name="Text Placeholder 2">
            <a:extLst>
              <a:ext uri="{FF2B5EF4-FFF2-40B4-BE49-F238E27FC236}">
                <a16:creationId xmlns:a16="http://schemas.microsoft.com/office/drawing/2014/main" id="{AF61B8D6-DBE1-4C79-BB56-2A32F53B70B5}"/>
              </a:ext>
            </a:extLst>
          </p:cNvPr>
          <p:cNvSpPr>
            <a:spLocks noGrp="1"/>
          </p:cNvSpPr>
          <p:nvPr>
            <p:ph type="body" sz="quarter" idx="12"/>
          </p:nvPr>
        </p:nvSpPr>
        <p:spPr>
          <a:xfrm>
            <a:off x="838200" y="1224916"/>
            <a:ext cx="10515600" cy="5638799"/>
          </a:xfrm>
        </p:spPr>
        <p:txBody>
          <a:bodyPr/>
          <a:lstStyle/>
          <a:p>
            <a:pPr marL="285750" indent="-285750">
              <a:buFont typeface="Wingdings" panose="05000000000000000000" pitchFamily="2" charset="2"/>
              <a:buChar char="ü"/>
            </a:pPr>
            <a:r>
              <a:rPr lang="en-US" dirty="0"/>
              <a:t>What can make a rewritten policy lower in premium? We typically see that happen in 2 instances:</a:t>
            </a:r>
          </a:p>
          <a:p>
            <a:pPr marL="977900" lvl="1" indent="-285750"/>
            <a:r>
              <a:rPr lang="en-US" sz="1600" dirty="0">
                <a:latin typeface="+mn-lt"/>
              </a:rPr>
              <a:t>Insured’s insurance score is better than when you wrote the policy with us.  You can always see it </a:t>
            </a:r>
            <a:br>
              <a:rPr lang="en-US" sz="1600" dirty="0">
                <a:latin typeface="+mn-lt"/>
              </a:rPr>
            </a:br>
            <a:r>
              <a:rPr lang="en-US" sz="1600" dirty="0">
                <a:latin typeface="+mn-lt"/>
              </a:rPr>
              <a:t>in the Reports Tab.</a:t>
            </a:r>
          </a:p>
          <a:p>
            <a:pPr marL="977900" lvl="1" indent="-285750"/>
            <a:r>
              <a:rPr lang="en-US" sz="1600" dirty="0">
                <a:latin typeface="+mn-lt"/>
              </a:rPr>
              <a:t>When the insured was written with us, they had claims in the prior 5 years and now have none in </a:t>
            </a:r>
            <a:br>
              <a:rPr lang="en-US" sz="1600" dirty="0">
                <a:latin typeface="+mn-lt"/>
              </a:rPr>
            </a:br>
            <a:r>
              <a:rPr lang="en-US" sz="1600" dirty="0">
                <a:latin typeface="+mn-lt"/>
              </a:rPr>
              <a:t>the last 5 years.  This will allow them to get a better rate with all other companies.</a:t>
            </a:r>
          </a:p>
          <a:p>
            <a:pPr marL="285750" indent="-285750">
              <a:buFont typeface="Wingdings" panose="05000000000000000000" pitchFamily="2" charset="2"/>
              <a:buChar char="ü"/>
            </a:pPr>
            <a:r>
              <a:rPr lang="en-US" dirty="0"/>
              <a:t>How to get an Auto rewrite:</a:t>
            </a:r>
          </a:p>
          <a:p>
            <a:pPr marL="977900" lvl="1" indent="-285750"/>
            <a:r>
              <a:rPr lang="en-US" sz="1600" dirty="0">
                <a:latin typeface="+mn-lt"/>
              </a:rPr>
              <a:t>Use the Auto Rewrite Template on our Main Screen (screenshot below). It takes under 60 seconds </a:t>
            </a:r>
            <a:br>
              <a:rPr lang="en-US" sz="1600" dirty="0">
                <a:latin typeface="+mn-lt"/>
              </a:rPr>
            </a:br>
            <a:r>
              <a:rPr lang="en-US" sz="1600" dirty="0">
                <a:latin typeface="+mn-lt"/>
              </a:rPr>
              <a:t>to complete and you’ll see the fastest turnaround.</a:t>
            </a:r>
          </a:p>
          <a:p>
            <a:pPr marL="977900" lvl="1" indent="-285750"/>
            <a:r>
              <a:rPr lang="en-US" sz="1600" dirty="0">
                <a:latin typeface="+mn-lt"/>
              </a:rPr>
              <a:t>Use this if the rewrite is eff the renewal. If at any other time, call us and ask for a rewrite </a:t>
            </a:r>
            <a:br>
              <a:rPr lang="en-US" sz="1600" dirty="0">
                <a:latin typeface="+mn-lt"/>
              </a:rPr>
            </a:br>
            <a:r>
              <a:rPr lang="en-US" sz="1600" dirty="0">
                <a:latin typeface="+mn-lt"/>
              </a:rPr>
              <a:t>indicating you are looking to save the customer with us.</a:t>
            </a:r>
          </a:p>
          <a:p>
            <a:pPr marL="285750" indent="-285750">
              <a:buFont typeface="Wingdings" panose="05000000000000000000" pitchFamily="2" charset="2"/>
              <a:buChar char="ü"/>
            </a:pPr>
            <a:r>
              <a:rPr lang="en-US" dirty="0"/>
              <a:t>How to get a Home rewrite:</a:t>
            </a:r>
          </a:p>
          <a:p>
            <a:pPr marL="977900" lvl="1" indent="-285750"/>
            <a:r>
              <a:rPr lang="en-US" sz="1600" dirty="0">
                <a:latin typeface="+mn-lt"/>
              </a:rPr>
              <a:t>If in the older programs,  highlight the Home policy number and you’ll see a red ‘Rewrite button’ </a:t>
            </a:r>
            <a:br>
              <a:rPr lang="en-US" sz="1600" dirty="0">
                <a:latin typeface="+mn-lt"/>
              </a:rPr>
            </a:br>
            <a:r>
              <a:rPr lang="en-US" sz="1600" dirty="0">
                <a:latin typeface="+mn-lt"/>
              </a:rPr>
              <a:t>appear. Screenshot below. These are done in the agency at any time.</a:t>
            </a:r>
          </a:p>
          <a:p>
            <a:pPr marL="977900" lvl="1" indent="-285750"/>
            <a:r>
              <a:rPr lang="en-US" sz="1600" dirty="0">
                <a:latin typeface="+mn-lt"/>
              </a:rPr>
              <a:t>Using this feature carries over all the tenure and if the Home is under $500K, there should not be </a:t>
            </a:r>
            <a:br>
              <a:rPr lang="en-US" sz="1600" dirty="0">
                <a:latin typeface="+mn-lt"/>
              </a:rPr>
            </a:br>
            <a:r>
              <a:rPr lang="en-US" sz="1600" dirty="0">
                <a:latin typeface="+mn-lt"/>
              </a:rPr>
              <a:t>an inspection unless something significant has changed on your rewrite quote.</a:t>
            </a:r>
          </a:p>
          <a:p>
            <a:pPr marL="977900" lvl="1" indent="-285750"/>
            <a:r>
              <a:rPr lang="en-US" sz="1600" dirty="0">
                <a:latin typeface="+mn-lt"/>
              </a:rPr>
              <a:t>If the home is already in the new Quantum Home 2 program, email </a:t>
            </a:r>
            <a:r>
              <a:rPr lang="en-US" sz="1600" dirty="0" err="1">
                <a:latin typeface="+mn-lt"/>
              </a:rPr>
              <a:t>Piservice</a:t>
            </a:r>
            <a:r>
              <a:rPr lang="en-US" sz="1600" dirty="0">
                <a:latin typeface="+mn-lt"/>
              </a:rPr>
              <a:t> for the rewrite.</a:t>
            </a:r>
          </a:p>
          <a:p>
            <a:pPr marL="171450" indent="-171450">
              <a:buFont typeface="Wingdings" panose="05000000000000000000" pitchFamily="2" charset="2"/>
              <a:buChar char="ü"/>
            </a:pPr>
            <a:endParaRPr lang="en-US" sz="1200" dirty="0"/>
          </a:p>
        </p:txBody>
      </p:sp>
      <p:sp>
        <p:nvSpPr>
          <p:cNvPr id="5" name="Slide Number Placeholder 4">
            <a:extLst>
              <a:ext uri="{FF2B5EF4-FFF2-40B4-BE49-F238E27FC236}">
                <a16:creationId xmlns:a16="http://schemas.microsoft.com/office/drawing/2014/main" id="{6A524911-C8DE-4A7B-840D-C11C08E2CE84}"/>
              </a:ext>
            </a:extLst>
          </p:cNvPr>
          <p:cNvSpPr>
            <a:spLocks noGrp="1"/>
          </p:cNvSpPr>
          <p:nvPr>
            <p:ph type="sldNum" sz="quarter" idx="4"/>
          </p:nvPr>
        </p:nvSpPr>
        <p:spPr/>
        <p:txBody>
          <a:bodyPr/>
          <a:lstStyle/>
          <a:p>
            <a:fld id="{16F9DC49-0254-4B70-B36F-E22A7B1585FA}" type="slidenum">
              <a:rPr lang="en-US" smtClean="0"/>
              <a:t>2</a:t>
            </a:fld>
            <a:endParaRPr lang="en-US" dirty="0"/>
          </a:p>
        </p:txBody>
      </p:sp>
    </p:spTree>
    <p:extLst>
      <p:ext uri="{BB962C8B-B14F-4D97-AF65-F5344CB8AC3E}">
        <p14:creationId xmlns:p14="http://schemas.microsoft.com/office/powerpoint/2010/main" val="4288646386"/>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33A7DD-37F9-456C-8955-8F36EB7661D4}"/>
              </a:ext>
            </a:extLst>
          </p:cNvPr>
          <p:cNvSpPr>
            <a:spLocks noGrp="1"/>
          </p:cNvSpPr>
          <p:nvPr>
            <p:ph type="body" sz="quarter" idx="14"/>
          </p:nvPr>
        </p:nvSpPr>
        <p:spPr/>
        <p:txBody>
          <a:bodyPr>
            <a:normAutofit fontScale="92500" lnSpcReduction="10000"/>
          </a:bodyPr>
          <a:lstStyle/>
          <a:p>
            <a:r>
              <a:rPr lang="en-US" dirty="0">
                <a:solidFill>
                  <a:srgbClr val="FF0000"/>
                </a:solidFill>
              </a:rPr>
              <a:t>Auto Rewrites</a:t>
            </a:r>
          </a:p>
        </p:txBody>
      </p:sp>
      <p:sp>
        <p:nvSpPr>
          <p:cNvPr id="3" name="Text Placeholder 2">
            <a:extLst>
              <a:ext uri="{FF2B5EF4-FFF2-40B4-BE49-F238E27FC236}">
                <a16:creationId xmlns:a16="http://schemas.microsoft.com/office/drawing/2014/main" id="{AF61B8D6-DBE1-4C79-BB56-2A32F53B70B5}"/>
              </a:ext>
            </a:extLst>
          </p:cNvPr>
          <p:cNvSpPr>
            <a:spLocks noGrp="1"/>
          </p:cNvSpPr>
          <p:nvPr>
            <p:ph type="body" sz="quarter" idx="12"/>
          </p:nvPr>
        </p:nvSpPr>
        <p:spPr>
          <a:xfrm>
            <a:off x="777240" y="1530095"/>
            <a:ext cx="1981200" cy="445009"/>
          </a:xfrm>
        </p:spPr>
        <p:txBody>
          <a:bodyPr/>
          <a:lstStyle/>
          <a:p>
            <a:r>
              <a:rPr lang="en-US" dirty="0"/>
              <a:t>For Agents: </a:t>
            </a:r>
          </a:p>
        </p:txBody>
      </p:sp>
      <p:sp>
        <p:nvSpPr>
          <p:cNvPr id="5" name="Slide Number Placeholder 4">
            <a:extLst>
              <a:ext uri="{FF2B5EF4-FFF2-40B4-BE49-F238E27FC236}">
                <a16:creationId xmlns:a16="http://schemas.microsoft.com/office/drawing/2014/main" id="{6A524911-C8DE-4A7B-840D-C11C08E2CE84}"/>
              </a:ext>
            </a:extLst>
          </p:cNvPr>
          <p:cNvSpPr>
            <a:spLocks noGrp="1"/>
          </p:cNvSpPr>
          <p:nvPr>
            <p:ph type="sldNum" sz="quarter" idx="4"/>
          </p:nvPr>
        </p:nvSpPr>
        <p:spPr/>
        <p:txBody>
          <a:bodyPr/>
          <a:lstStyle/>
          <a:p>
            <a:fld id="{16F9DC49-0254-4B70-B36F-E22A7B1585FA}" type="slidenum">
              <a:rPr lang="en-US" smtClean="0"/>
              <a:t>3</a:t>
            </a:fld>
            <a:endParaRPr lang="en-US" dirty="0"/>
          </a:p>
        </p:txBody>
      </p:sp>
      <p:pic>
        <p:nvPicPr>
          <p:cNvPr id="4" name="Picture 3">
            <a:extLst>
              <a:ext uri="{FF2B5EF4-FFF2-40B4-BE49-F238E27FC236}">
                <a16:creationId xmlns:a16="http://schemas.microsoft.com/office/drawing/2014/main" id="{5B86135B-E2F1-479B-ABEC-61BBDFFDEF69}"/>
              </a:ext>
            </a:extLst>
          </p:cNvPr>
          <p:cNvPicPr>
            <a:picLocks noChangeAspect="1"/>
          </p:cNvPicPr>
          <p:nvPr/>
        </p:nvPicPr>
        <p:blipFill>
          <a:blip r:embed="rId3"/>
          <a:stretch>
            <a:fillRect/>
          </a:stretch>
        </p:blipFill>
        <p:spPr>
          <a:xfrm>
            <a:off x="762000" y="2093482"/>
            <a:ext cx="3843480" cy="2554717"/>
          </a:xfrm>
          <a:prstGeom prst="rect">
            <a:avLst/>
          </a:prstGeom>
        </p:spPr>
      </p:pic>
      <p:pic>
        <p:nvPicPr>
          <p:cNvPr id="6" name="Picture 5">
            <a:extLst>
              <a:ext uri="{FF2B5EF4-FFF2-40B4-BE49-F238E27FC236}">
                <a16:creationId xmlns:a16="http://schemas.microsoft.com/office/drawing/2014/main" id="{BC507B09-9532-4541-B0CF-2581E52428C9}"/>
              </a:ext>
            </a:extLst>
          </p:cNvPr>
          <p:cNvPicPr>
            <a:picLocks noChangeAspect="1"/>
          </p:cNvPicPr>
          <p:nvPr/>
        </p:nvPicPr>
        <p:blipFill>
          <a:blip r:embed="rId4"/>
          <a:stretch>
            <a:fillRect/>
          </a:stretch>
        </p:blipFill>
        <p:spPr>
          <a:xfrm>
            <a:off x="5454369" y="2590800"/>
            <a:ext cx="5975631" cy="3765549"/>
          </a:xfrm>
          <a:prstGeom prst="rect">
            <a:avLst/>
          </a:prstGeom>
        </p:spPr>
      </p:pic>
      <p:sp>
        <p:nvSpPr>
          <p:cNvPr id="7" name="Arrow: Right 6">
            <a:extLst>
              <a:ext uri="{FF2B5EF4-FFF2-40B4-BE49-F238E27FC236}">
                <a16:creationId xmlns:a16="http://schemas.microsoft.com/office/drawing/2014/main" id="{6ECA701E-5633-4A98-9718-EC23CE446717}"/>
              </a:ext>
            </a:extLst>
          </p:cNvPr>
          <p:cNvSpPr/>
          <p:nvPr/>
        </p:nvSpPr>
        <p:spPr>
          <a:xfrm>
            <a:off x="4495800" y="5181600"/>
            <a:ext cx="842963" cy="445008"/>
          </a:xfrm>
          <a:prstGeom prst="rightArrow">
            <a:avLst/>
          </a:prstGeom>
          <a:solidFill>
            <a:srgbClr val="E01719"/>
          </a:solidFill>
          <a:ln>
            <a:solidFill>
              <a:schemeClr val="accent1"/>
            </a:solidFill>
          </a:ln>
        </p:spPr>
        <p:style>
          <a:lnRef idx="1">
            <a:schemeClr val="accent1"/>
          </a:lnRef>
          <a:fillRef idx="0">
            <a:schemeClr val="accent1"/>
          </a:fillRef>
          <a:effectRef idx="0">
            <a:schemeClr val="dk1"/>
          </a:effectRef>
          <a:fontRef idx="minor">
            <a:schemeClr val="dk1"/>
          </a:fontRef>
        </p:style>
        <p:txBody>
          <a:bodyPr rtlCol="0" anchor="ctr"/>
          <a:lstStyle/>
          <a:p>
            <a:pPr algn="ctr">
              <a:lnSpc>
                <a:spcPct val="100000"/>
              </a:lnSpc>
            </a:pPr>
            <a:endParaRPr lang="en-US" sz="1200" dirty="0"/>
          </a:p>
        </p:txBody>
      </p:sp>
    </p:spTree>
    <p:extLst>
      <p:ext uri="{BB962C8B-B14F-4D97-AF65-F5344CB8AC3E}">
        <p14:creationId xmlns:p14="http://schemas.microsoft.com/office/powerpoint/2010/main" val="572446060"/>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33A7DD-37F9-456C-8955-8F36EB7661D4}"/>
              </a:ext>
            </a:extLst>
          </p:cNvPr>
          <p:cNvSpPr>
            <a:spLocks noGrp="1"/>
          </p:cNvSpPr>
          <p:nvPr>
            <p:ph type="body" sz="quarter" idx="14"/>
          </p:nvPr>
        </p:nvSpPr>
        <p:spPr/>
        <p:txBody>
          <a:bodyPr>
            <a:normAutofit fontScale="92500" lnSpcReduction="10000"/>
          </a:bodyPr>
          <a:lstStyle/>
          <a:p>
            <a:r>
              <a:rPr lang="en-US" dirty="0">
                <a:solidFill>
                  <a:srgbClr val="FF0000"/>
                </a:solidFill>
              </a:rPr>
              <a:t>Auto Rewrites</a:t>
            </a:r>
          </a:p>
        </p:txBody>
      </p:sp>
      <p:sp>
        <p:nvSpPr>
          <p:cNvPr id="3" name="Text Placeholder 2">
            <a:extLst>
              <a:ext uri="{FF2B5EF4-FFF2-40B4-BE49-F238E27FC236}">
                <a16:creationId xmlns:a16="http://schemas.microsoft.com/office/drawing/2014/main" id="{AF61B8D6-DBE1-4C79-BB56-2A32F53B70B5}"/>
              </a:ext>
            </a:extLst>
          </p:cNvPr>
          <p:cNvSpPr>
            <a:spLocks noGrp="1"/>
          </p:cNvSpPr>
          <p:nvPr>
            <p:ph type="body" sz="quarter" idx="12"/>
          </p:nvPr>
        </p:nvSpPr>
        <p:spPr>
          <a:xfrm>
            <a:off x="457200" y="1219201"/>
            <a:ext cx="8763000" cy="762000"/>
          </a:xfrm>
        </p:spPr>
        <p:txBody>
          <a:bodyPr/>
          <a:lstStyle/>
          <a:p>
            <a:pPr marL="342900" indent="-342900">
              <a:buFont typeface="Arial" panose="020B0604020202020204" pitchFamily="34" charset="0"/>
              <a:buChar char="•"/>
            </a:pPr>
            <a:r>
              <a:rPr lang="en-US" dirty="0"/>
              <a:t>We cannot process a quote if the renewal effective date is more than 30 days in the past or more than 90 days in the future</a:t>
            </a:r>
          </a:p>
        </p:txBody>
      </p:sp>
      <p:sp>
        <p:nvSpPr>
          <p:cNvPr id="5" name="Slide Number Placeholder 4">
            <a:extLst>
              <a:ext uri="{FF2B5EF4-FFF2-40B4-BE49-F238E27FC236}">
                <a16:creationId xmlns:a16="http://schemas.microsoft.com/office/drawing/2014/main" id="{6A524911-C8DE-4A7B-840D-C11C08E2CE84}"/>
              </a:ext>
            </a:extLst>
          </p:cNvPr>
          <p:cNvSpPr>
            <a:spLocks noGrp="1"/>
          </p:cNvSpPr>
          <p:nvPr>
            <p:ph type="sldNum" sz="quarter" idx="4"/>
          </p:nvPr>
        </p:nvSpPr>
        <p:spPr/>
        <p:txBody>
          <a:bodyPr/>
          <a:lstStyle/>
          <a:p>
            <a:fld id="{16F9DC49-0254-4B70-B36F-E22A7B1585FA}" type="slidenum">
              <a:rPr lang="en-US" smtClean="0"/>
              <a:t>4</a:t>
            </a:fld>
            <a:endParaRPr lang="en-US" dirty="0"/>
          </a:p>
        </p:txBody>
      </p:sp>
      <p:sp>
        <p:nvSpPr>
          <p:cNvPr id="7" name="Arrow: Right 6">
            <a:extLst>
              <a:ext uri="{FF2B5EF4-FFF2-40B4-BE49-F238E27FC236}">
                <a16:creationId xmlns:a16="http://schemas.microsoft.com/office/drawing/2014/main" id="{6ECA701E-5633-4A98-9718-EC23CE446717}"/>
              </a:ext>
            </a:extLst>
          </p:cNvPr>
          <p:cNvSpPr/>
          <p:nvPr/>
        </p:nvSpPr>
        <p:spPr>
          <a:xfrm>
            <a:off x="1778793" y="3206496"/>
            <a:ext cx="842963" cy="445008"/>
          </a:xfrm>
          <a:prstGeom prst="rightArrow">
            <a:avLst/>
          </a:prstGeom>
          <a:solidFill>
            <a:srgbClr val="E01719"/>
          </a:solidFill>
          <a:ln>
            <a:solidFill>
              <a:schemeClr val="accent1"/>
            </a:solidFill>
          </a:ln>
        </p:spPr>
        <p:style>
          <a:lnRef idx="1">
            <a:schemeClr val="accent1"/>
          </a:lnRef>
          <a:fillRef idx="0">
            <a:schemeClr val="accent1"/>
          </a:fillRef>
          <a:effectRef idx="0">
            <a:schemeClr val="dk1"/>
          </a:effectRef>
          <a:fontRef idx="minor">
            <a:schemeClr val="dk1"/>
          </a:fontRef>
        </p:style>
        <p:txBody>
          <a:bodyPr rtlCol="0" anchor="ctr"/>
          <a:lstStyle/>
          <a:p>
            <a:pPr algn="ctr">
              <a:lnSpc>
                <a:spcPct val="100000"/>
              </a:lnSpc>
            </a:pPr>
            <a:endParaRPr lang="en-US" sz="1200"/>
          </a:p>
        </p:txBody>
      </p:sp>
      <p:pic>
        <p:nvPicPr>
          <p:cNvPr id="9" name="Picture 8">
            <a:extLst>
              <a:ext uri="{FF2B5EF4-FFF2-40B4-BE49-F238E27FC236}">
                <a16:creationId xmlns:a16="http://schemas.microsoft.com/office/drawing/2014/main" id="{492EC123-8ED6-4447-B60A-8BC6E5698C07}"/>
              </a:ext>
            </a:extLst>
          </p:cNvPr>
          <p:cNvPicPr>
            <a:picLocks noChangeAspect="1"/>
          </p:cNvPicPr>
          <p:nvPr/>
        </p:nvPicPr>
        <p:blipFill>
          <a:blip r:embed="rId3"/>
          <a:stretch>
            <a:fillRect/>
          </a:stretch>
        </p:blipFill>
        <p:spPr>
          <a:xfrm>
            <a:off x="2621756" y="2074678"/>
            <a:ext cx="6948488" cy="4116571"/>
          </a:xfrm>
          <a:prstGeom prst="rect">
            <a:avLst/>
          </a:prstGeom>
        </p:spPr>
      </p:pic>
    </p:spTree>
    <p:extLst>
      <p:ext uri="{BB962C8B-B14F-4D97-AF65-F5344CB8AC3E}">
        <p14:creationId xmlns:p14="http://schemas.microsoft.com/office/powerpoint/2010/main" val="3139631372"/>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56FC7A5-8FC6-413B-AB6A-343E589EFE6F}"/>
              </a:ext>
            </a:extLst>
          </p:cNvPr>
          <p:cNvPicPr>
            <a:picLocks noChangeAspect="1"/>
          </p:cNvPicPr>
          <p:nvPr/>
        </p:nvPicPr>
        <p:blipFill>
          <a:blip r:embed="rId3"/>
          <a:stretch>
            <a:fillRect/>
          </a:stretch>
        </p:blipFill>
        <p:spPr>
          <a:xfrm>
            <a:off x="6096000" y="654980"/>
            <a:ext cx="6096000" cy="5562599"/>
          </a:xfrm>
          <a:prstGeom prst="rect">
            <a:avLst/>
          </a:prstGeom>
          <a:noFill/>
        </p:spPr>
      </p:pic>
      <p:sp>
        <p:nvSpPr>
          <p:cNvPr id="2" name="Text Placeholder 1">
            <a:extLst>
              <a:ext uri="{FF2B5EF4-FFF2-40B4-BE49-F238E27FC236}">
                <a16:creationId xmlns:a16="http://schemas.microsoft.com/office/drawing/2014/main" id="{9633A7DD-37F9-456C-8955-8F36EB7661D4}"/>
              </a:ext>
            </a:extLst>
          </p:cNvPr>
          <p:cNvSpPr>
            <a:spLocks noGrp="1"/>
          </p:cNvSpPr>
          <p:nvPr>
            <p:ph type="body" sz="quarter" idx="13"/>
          </p:nvPr>
        </p:nvSpPr>
        <p:spPr>
          <a:xfrm>
            <a:off x="457199" y="658201"/>
            <a:ext cx="5327651" cy="387798"/>
          </a:xfrm>
          <a:prstGeom prst="rect">
            <a:avLst/>
          </a:prstGeom>
        </p:spPr>
        <p:txBody>
          <a:bodyPr wrap="square" lIns="0" tIns="0" rIns="0" bIns="0" anchor="t" anchorCtr="0">
            <a:normAutofit/>
          </a:bodyPr>
          <a:lstStyle/>
          <a:p>
            <a:pPr>
              <a:spcAft>
                <a:spcPts val="600"/>
              </a:spcAft>
            </a:pPr>
            <a:r>
              <a:rPr lang="en-US" b="0" i="0" kern="1200" cap="none" spc="0" baseline="0" dirty="0">
                <a:solidFill>
                  <a:srgbClr val="FF0000"/>
                </a:solidFill>
                <a:latin typeface="Trebuchet MS" panose="020B0603020202020204" pitchFamily="34" charset="0"/>
              </a:rPr>
              <a:t>Auto Rewrites</a:t>
            </a:r>
          </a:p>
        </p:txBody>
      </p:sp>
      <p:sp>
        <p:nvSpPr>
          <p:cNvPr id="10" name="TextBox 9">
            <a:extLst>
              <a:ext uri="{FF2B5EF4-FFF2-40B4-BE49-F238E27FC236}">
                <a16:creationId xmlns:a16="http://schemas.microsoft.com/office/drawing/2014/main" id="{F2772DDB-F671-411C-B8DA-395577F3A2CE}"/>
              </a:ext>
            </a:extLst>
          </p:cNvPr>
          <p:cNvSpPr txBox="1"/>
          <p:nvPr/>
        </p:nvSpPr>
        <p:spPr>
          <a:xfrm>
            <a:off x="457200" y="1600200"/>
            <a:ext cx="5327650" cy="4343400"/>
          </a:xfrm>
          <a:prstGeom prst="rect">
            <a:avLst/>
          </a:prstGeom>
        </p:spPr>
        <p:txBody>
          <a:bodyPr lIns="0" tIns="0" rIns="0" bIns="0" rtlCol="0" anchor="ctr" anchorCtr="0">
            <a:normAutofit/>
          </a:bodyPr>
          <a:lstStyle/>
          <a:p>
            <a:pPr marL="285750" indent="-285750">
              <a:spcBef>
                <a:spcPts val="1200"/>
              </a:spcBef>
              <a:buClr>
                <a:schemeClr val="tx1"/>
              </a:buClr>
              <a:buSzPct val="100000"/>
              <a:buFont typeface="Arial" panose="020B0604020202020204" pitchFamily="34" charset="0"/>
              <a:buChar char="•"/>
            </a:pPr>
            <a:r>
              <a:rPr lang="en-US">
                <a:latin typeface="Trebuchet MS" panose="020B0703020202090204" pitchFamily="34" charset="0"/>
              </a:rPr>
              <a:t>To complete a request for a Refresh the Insurance Score Quote, the following conditions must be met:</a:t>
            </a:r>
          </a:p>
          <a:p>
            <a:pPr marL="285750" indent="-285750">
              <a:spcBef>
                <a:spcPts val="1200"/>
              </a:spcBef>
              <a:buClr>
                <a:schemeClr val="tx1"/>
              </a:buClr>
              <a:buSzPct val="100000"/>
              <a:buFont typeface="Arial" panose="020B0604020202020204" pitchFamily="34" charset="0"/>
              <a:buChar char="•"/>
            </a:pPr>
            <a:r>
              <a:rPr lang="en-US">
                <a:latin typeface="Trebuchet MS" panose="020B0703020202090204" pitchFamily="34" charset="0"/>
              </a:rPr>
              <a:t>Insurance Score Refresh has not been completed within the last 90 days</a:t>
            </a:r>
          </a:p>
          <a:p>
            <a:pPr marL="285750" indent="-285750">
              <a:spcBef>
                <a:spcPts val="1200"/>
              </a:spcBef>
              <a:buClr>
                <a:schemeClr val="tx1"/>
              </a:buClr>
              <a:buSzPct val="100000"/>
              <a:buFont typeface="Arial" panose="020B0604020202020204" pitchFamily="34" charset="0"/>
              <a:buChar char="•"/>
            </a:pPr>
            <a:r>
              <a:rPr lang="en-US">
                <a:latin typeface="Trebuchet MS" panose="020B0703020202090204" pitchFamily="34" charset="0"/>
              </a:rPr>
              <a:t>The policy renewal effective date must be within 90 days from today</a:t>
            </a:r>
          </a:p>
          <a:p>
            <a:pPr marL="285750" indent="-285750">
              <a:spcBef>
                <a:spcPts val="1200"/>
              </a:spcBef>
              <a:buClr>
                <a:schemeClr val="tx1"/>
              </a:buClr>
              <a:buSzPct val="100000"/>
              <a:buFont typeface="Arial" panose="020B0604020202020204" pitchFamily="34" charset="0"/>
              <a:buChar char="•"/>
            </a:pPr>
            <a:r>
              <a:rPr lang="en-US">
                <a:latin typeface="Trebuchet MS" panose="020B0703020202090204" pitchFamily="34" charset="0"/>
              </a:rPr>
              <a:t>The policy renewal effective date cannot be more than 30 days in the past</a:t>
            </a:r>
          </a:p>
          <a:p>
            <a:pPr marL="285750" indent="-285750">
              <a:spcBef>
                <a:spcPts val="1200"/>
              </a:spcBef>
              <a:buClr>
                <a:schemeClr val="tx1"/>
              </a:buClr>
              <a:buSzPct val="100000"/>
              <a:buFont typeface="Arial" panose="020B0604020202020204" pitchFamily="34" charset="0"/>
              <a:buChar char="•"/>
            </a:pPr>
            <a:r>
              <a:rPr lang="en-US">
                <a:latin typeface="Trebuchet MS" panose="020B0703020202090204" pitchFamily="34" charset="0"/>
              </a:rPr>
              <a:t>Refresh the Insurance Score if for the first named insured on the policy.</a:t>
            </a:r>
          </a:p>
        </p:txBody>
      </p:sp>
      <p:sp>
        <p:nvSpPr>
          <p:cNvPr id="5" name="Slide Number Placeholder 4">
            <a:extLst>
              <a:ext uri="{FF2B5EF4-FFF2-40B4-BE49-F238E27FC236}">
                <a16:creationId xmlns:a16="http://schemas.microsoft.com/office/drawing/2014/main" id="{6A524911-C8DE-4A7B-840D-C11C08E2CE84}"/>
              </a:ext>
            </a:extLst>
          </p:cNvPr>
          <p:cNvSpPr>
            <a:spLocks noGrp="1"/>
          </p:cNvSpPr>
          <p:nvPr>
            <p:ph type="sldNum" sz="quarter" idx="4"/>
          </p:nvPr>
        </p:nvSpPr>
        <p:spPr>
          <a:xfrm>
            <a:off x="228600" y="6356349"/>
            <a:ext cx="457200" cy="365125"/>
          </a:xfrm>
        </p:spPr>
        <p:txBody>
          <a:bodyPr vert="horz" lIns="91440" tIns="45720" rIns="91440" bIns="45720" rtlCol="0" anchor="ctr">
            <a:normAutofit/>
          </a:bodyPr>
          <a:lstStyle/>
          <a:p>
            <a:pPr>
              <a:spcAft>
                <a:spcPts val="600"/>
              </a:spcAft>
            </a:pPr>
            <a:fld id="{16F9DC49-0254-4B70-B36F-E22A7B1585FA}" type="slidenum">
              <a:rPr lang="en-US" smtClean="0"/>
              <a:pPr>
                <a:spcAft>
                  <a:spcPts val="600"/>
                </a:spcAft>
              </a:pPr>
              <a:t>5</a:t>
            </a:fld>
            <a:endParaRPr lang="en-US"/>
          </a:p>
        </p:txBody>
      </p:sp>
    </p:spTree>
    <p:extLst>
      <p:ext uri="{BB962C8B-B14F-4D97-AF65-F5344CB8AC3E}">
        <p14:creationId xmlns:p14="http://schemas.microsoft.com/office/powerpoint/2010/main" val="3214667811"/>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33A7DD-37F9-456C-8955-8F36EB7661D4}"/>
              </a:ext>
            </a:extLst>
          </p:cNvPr>
          <p:cNvSpPr>
            <a:spLocks noGrp="1"/>
          </p:cNvSpPr>
          <p:nvPr>
            <p:ph type="body" sz="quarter" idx="14"/>
          </p:nvPr>
        </p:nvSpPr>
        <p:spPr/>
        <p:txBody>
          <a:bodyPr>
            <a:normAutofit fontScale="92500" lnSpcReduction="10000"/>
          </a:bodyPr>
          <a:lstStyle/>
          <a:p>
            <a:r>
              <a:rPr lang="en-US" dirty="0">
                <a:solidFill>
                  <a:srgbClr val="FF0000"/>
                </a:solidFill>
              </a:rPr>
              <a:t>Home Rewrites</a:t>
            </a:r>
          </a:p>
        </p:txBody>
      </p:sp>
      <p:sp>
        <p:nvSpPr>
          <p:cNvPr id="5" name="Slide Number Placeholder 4">
            <a:extLst>
              <a:ext uri="{FF2B5EF4-FFF2-40B4-BE49-F238E27FC236}">
                <a16:creationId xmlns:a16="http://schemas.microsoft.com/office/drawing/2014/main" id="{6A524911-C8DE-4A7B-840D-C11C08E2CE84}"/>
              </a:ext>
            </a:extLst>
          </p:cNvPr>
          <p:cNvSpPr>
            <a:spLocks noGrp="1"/>
          </p:cNvSpPr>
          <p:nvPr>
            <p:ph type="sldNum" sz="quarter" idx="4"/>
          </p:nvPr>
        </p:nvSpPr>
        <p:spPr/>
        <p:txBody>
          <a:bodyPr/>
          <a:lstStyle/>
          <a:p>
            <a:fld id="{16F9DC49-0254-4B70-B36F-E22A7B1585FA}" type="slidenum">
              <a:rPr lang="en-US" smtClean="0"/>
              <a:t>6</a:t>
            </a:fld>
            <a:endParaRPr lang="en-US" dirty="0"/>
          </a:p>
        </p:txBody>
      </p:sp>
      <p:pic>
        <p:nvPicPr>
          <p:cNvPr id="6" name="Picture 5">
            <a:extLst>
              <a:ext uri="{FF2B5EF4-FFF2-40B4-BE49-F238E27FC236}">
                <a16:creationId xmlns:a16="http://schemas.microsoft.com/office/drawing/2014/main" id="{78D45177-AA20-4990-AB50-554B3D9FBD4C}"/>
              </a:ext>
            </a:extLst>
          </p:cNvPr>
          <p:cNvPicPr>
            <a:picLocks noChangeAspect="1"/>
          </p:cNvPicPr>
          <p:nvPr/>
        </p:nvPicPr>
        <p:blipFill>
          <a:blip r:embed="rId3"/>
          <a:stretch>
            <a:fillRect/>
          </a:stretch>
        </p:blipFill>
        <p:spPr>
          <a:xfrm>
            <a:off x="561975" y="1881187"/>
            <a:ext cx="11068050" cy="3095625"/>
          </a:xfrm>
          <a:prstGeom prst="rect">
            <a:avLst/>
          </a:prstGeom>
        </p:spPr>
      </p:pic>
      <p:sp>
        <p:nvSpPr>
          <p:cNvPr id="7" name="Arrow: Up 6">
            <a:extLst>
              <a:ext uri="{FF2B5EF4-FFF2-40B4-BE49-F238E27FC236}">
                <a16:creationId xmlns:a16="http://schemas.microsoft.com/office/drawing/2014/main" id="{1B41A10B-B248-4822-9E3E-D54FC515FEC5}"/>
              </a:ext>
            </a:extLst>
          </p:cNvPr>
          <p:cNvSpPr/>
          <p:nvPr/>
        </p:nvSpPr>
        <p:spPr>
          <a:xfrm>
            <a:off x="3505200" y="4976812"/>
            <a:ext cx="381000" cy="814388"/>
          </a:xfrm>
          <a:prstGeom prst="upArrow">
            <a:avLst/>
          </a:prstGeom>
          <a:solidFill>
            <a:srgbClr val="FF0000"/>
          </a:solidFill>
          <a:ln>
            <a:solidFill>
              <a:schemeClr val="accent1"/>
            </a:solidFill>
          </a:ln>
        </p:spPr>
        <p:style>
          <a:lnRef idx="1">
            <a:schemeClr val="accent1"/>
          </a:lnRef>
          <a:fillRef idx="0">
            <a:schemeClr val="accent1"/>
          </a:fillRef>
          <a:effectRef idx="0">
            <a:schemeClr val="dk1"/>
          </a:effectRef>
          <a:fontRef idx="minor">
            <a:schemeClr val="dk1"/>
          </a:fontRef>
        </p:style>
        <p:txBody>
          <a:bodyPr rtlCol="0" anchor="ctr"/>
          <a:lstStyle/>
          <a:p>
            <a:pPr algn="ctr">
              <a:lnSpc>
                <a:spcPct val="100000"/>
              </a:lnSpc>
            </a:pPr>
            <a:endParaRPr lang="en-US" sz="1200"/>
          </a:p>
        </p:txBody>
      </p:sp>
      <p:sp>
        <p:nvSpPr>
          <p:cNvPr id="3" name="Rectangle 2">
            <a:extLst>
              <a:ext uri="{FF2B5EF4-FFF2-40B4-BE49-F238E27FC236}">
                <a16:creationId xmlns:a16="http://schemas.microsoft.com/office/drawing/2014/main" id="{434309F0-1EA3-434F-AB1A-4DA851F10D32}"/>
              </a:ext>
            </a:extLst>
          </p:cNvPr>
          <p:cNvSpPr/>
          <p:nvPr/>
        </p:nvSpPr>
        <p:spPr>
          <a:xfrm>
            <a:off x="2787588" y="2636668"/>
            <a:ext cx="1518082" cy="117185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3182902"/>
      </p:ext>
    </p:extLst>
  </p:cSld>
  <p:clrMapOvr>
    <a:masterClrMapping/>
  </p:clrMapOvr>
  <p:transition spd="med">
    <p:pul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DB769E7AAD0574D82131E838C78321A" ma:contentTypeVersion="4" ma:contentTypeDescription="Create a new document." ma:contentTypeScope="" ma:versionID="d3d78b3fb5d855937ddb9e227a426db2">
  <xsd:schema xmlns:xsd="http://www.w3.org/2001/XMLSchema" xmlns:xs="http://www.w3.org/2001/XMLSchema" xmlns:p="http://schemas.microsoft.com/office/2006/metadata/properties" xmlns:ns2="e5d5f85f-67a2-45c9-8fb4-5ee8a34ed824" targetNamespace="http://schemas.microsoft.com/office/2006/metadata/properties" ma:root="true" ma:fieldsID="06f6d8bc8436e96e282d215917e172c9" ns2:_="">
    <xsd:import namespace="e5d5f85f-67a2-45c9-8fb4-5ee8a34ed824"/>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d5f85f-67a2-45c9-8fb4-5ee8a34ed8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B28B3E3-7C0B-407E-8078-D5047EEC4215}"/>
</file>

<file path=customXml/itemProps2.xml><?xml version="1.0" encoding="utf-8"?>
<ds:datastoreItem xmlns:ds="http://schemas.openxmlformats.org/officeDocument/2006/customXml" ds:itemID="{7C7939C4-258D-43DC-BF3D-175F07DA76F1}"/>
</file>

<file path=customXml/itemProps3.xml><?xml version="1.0" encoding="utf-8"?>
<ds:datastoreItem xmlns:ds="http://schemas.openxmlformats.org/officeDocument/2006/customXml" ds:itemID="{87144099-5277-4803-9BDA-52E2490BAE18}"/>
</file>

<file path=docProps/app.xml><?xml version="1.0" encoding="utf-8"?>
<Properties xmlns="http://schemas.openxmlformats.org/officeDocument/2006/extended-properties" xmlns:vt="http://schemas.openxmlformats.org/officeDocument/2006/docPropsVTypes">
  <TotalTime>2</TotalTime>
  <Words>525</Words>
  <Application>Microsoft Office PowerPoint</Application>
  <PresentationFormat>Widescreen</PresentationFormat>
  <Paragraphs>42</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Graphik Medium</vt:lpstr>
      <vt:lpstr>Graphik Regular</vt:lpstr>
      <vt:lpstr>Trebuchet MS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West, Jarrad</dc:creator>
  <cp:lastModifiedBy>West, Jarrad</cp:lastModifiedBy>
  <cp:revision>1</cp:revision>
  <dcterms:created xsi:type="dcterms:W3CDTF">2021-04-09T17:16:12Z</dcterms:created>
  <dcterms:modified xsi:type="dcterms:W3CDTF">2021-04-09T17:18:14Z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0x0101004DB769E7AAD0574D82131E838C78321A</vt:lpwstr>
  </property>
  <property fmtid="{D5CDD505-2E9C-101B-9397-08002B2CF9AE}" pid="3" name="Order">
    <vt:r8>2966400</vt:r8>
  </property>
</Properties>
</file>